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8"/>
  </p:notesMasterIdLst>
  <p:handoutMasterIdLst>
    <p:handoutMasterId r:id="rId29"/>
  </p:handoutMasterIdLst>
  <p:sldIdLst>
    <p:sldId id="362" r:id="rId5"/>
    <p:sldId id="472" r:id="rId6"/>
    <p:sldId id="463" r:id="rId7"/>
    <p:sldId id="465" r:id="rId8"/>
    <p:sldId id="417" r:id="rId9"/>
    <p:sldId id="464" r:id="rId10"/>
    <p:sldId id="462" r:id="rId11"/>
    <p:sldId id="466" r:id="rId12"/>
    <p:sldId id="467" r:id="rId13"/>
    <p:sldId id="407" r:id="rId14"/>
    <p:sldId id="474" r:id="rId15"/>
    <p:sldId id="473" r:id="rId16"/>
    <p:sldId id="469" r:id="rId17"/>
    <p:sldId id="401" r:id="rId18"/>
    <p:sldId id="468" r:id="rId19"/>
    <p:sldId id="405" r:id="rId20"/>
    <p:sldId id="471" r:id="rId21"/>
    <p:sldId id="470" r:id="rId22"/>
    <p:sldId id="426" r:id="rId23"/>
    <p:sldId id="475" r:id="rId24"/>
    <p:sldId id="476" r:id="rId25"/>
    <p:sldId id="420" r:id="rId26"/>
    <p:sldId id="461" r:id="rId27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10" userDrawn="1">
          <p15:clr>
            <a:srgbClr val="A4A3A4"/>
          </p15:clr>
        </p15:guide>
        <p15:guide id="2" pos="374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B2C52B3-00A7-7B8C-C890-E6C05AC322EC}" name="Lam, Angela" initials="LA" userId="S::angela.lam@historicengland.org.uk::46b424b5-1ebe-420a-bf15-40e751be50ea" providerId="AD"/>
  <p188:author id="{B41FC8FF-5477-433A-DD58-11F5029A4DC4}" name="McHarg, Catherine" initials="MC" userId="S::catherine.mcharg@historicengland.org.uk::88b8f76c-9ae3-4745-88eb-fe0667a22af5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eese, Emily-Ann" initials="CE" lastIdx="5" clrIdx="0">
    <p:extLst>
      <p:ext uri="{19B8F6BF-5375-455C-9EA6-DF929625EA0E}">
        <p15:presenceInfo xmlns:p15="http://schemas.microsoft.com/office/powerpoint/2012/main" userId="S::Emily-Ann.Cheese@historicengland.org.uk::876ce6bc-6da5-4efb-a3e9-dc8197e35ef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EBA0"/>
    <a:srgbClr val="EEFBE8"/>
    <a:srgbClr val="DEF5CF"/>
    <a:srgbClr val="65DCB3"/>
    <a:srgbClr val="F25244"/>
    <a:srgbClr val="FAC3C1"/>
    <a:srgbClr val="F9A8A1"/>
    <a:srgbClr val="F2B8AE"/>
    <a:srgbClr val="4884EE"/>
    <a:srgbClr val="CFA6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716014-7A11-40EF-8DD7-B645B7788957}" v="6" dt="2026-01-12T08:49:07.19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48"/>
    <p:restoredTop sz="86438"/>
  </p:normalViewPr>
  <p:slideViewPr>
    <p:cSldViewPr snapToGrid="0">
      <p:cViewPr varScale="1">
        <p:scale>
          <a:sx n="95" d="100"/>
          <a:sy n="95" d="100"/>
        </p:scale>
        <p:origin x="396" y="96"/>
      </p:cViewPr>
      <p:guideLst>
        <p:guide orient="horz" pos="4110"/>
        <p:guide pos="37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96" d="100"/>
          <a:sy n="96" d="100"/>
        </p:scale>
        <p:origin x="4328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commentAuthors" Target="commentAuthors.xml"/><Relationship Id="rId35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cHarg, Catherine" userId="88b8f76c-9ae3-4745-88eb-fe0667a22af5" providerId="ADAL" clId="{CA6F3431-AE1E-495F-A75B-7AA93AB5A731}"/>
    <pc:docChg chg="undo redo custSel modSld modNotesMaster modHandout">
      <pc:chgData name="McHarg, Catherine" userId="88b8f76c-9ae3-4745-88eb-fe0667a22af5" providerId="ADAL" clId="{CA6F3431-AE1E-495F-A75B-7AA93AB5A731}" dt="2026-01-12T08:49:07.197" v="73"/>
      <pc:docMkLst>
        <pc:docMk/>
      </pc:docMkLst>
      <pc:sldChg chg="modSp mod">
        <pc:chgData name="McHarg, Catherine" userId="88b8f76c-9ae3-4745-88eb-fe0667a22af5" providerId="ADAL" clId="{CA6F3431-AE1E-495F-A75B-7AA93AB5A731}" dt="2025-12-23T14:47:17.440" v="56" actId="20577"/>
        <pc:sldMkLst>
          <pc:docMk/>
          <pc:sldMk cId="1152592506" sldId="417"/>
        </pc:sldMkLst>
        <pc:spChg chg="mod">
          <ac:chgData name="McHarg, Catherine" userId="88b8f76c-9ae3-4745-88eb-fe0667a22af5" providerId="ADAL" clId="{CA6F3431-AE1E-495F-A75B-7AA93AB5A731}" dt="2025-12-23T14:47:17.440" v="56" actId="20577"/>
          <ac:spMkLst>
            <pc:docMk/>
            <pc:sldMk cId="1152592506" sldId="417"/>
            <ac:spMk id="6" creationId="{379BF9AC-7049-7D5A-68D8-E388D755DA5A}"/>
          </ac:spMkLst>
        </pc:spChg>
      </pc:sldChg>
      <pc:sldChg chg="modSp mod">
        <pc:chgData name="McHarg, Catherine" userId="88b8f76c-9ae3-4745-88eb-fe0667a22af5" providerId="ADAL" clId="{CA6F3431-AE1E-495F-A75B-7AA93AB5A731}" dt="2025-12-23T14:46:49.060" v="54" actId="27636"/>
        <pc:sldMkLst>
          <pc:docMk/>
          <pc:sldMk cId="1080871261" sldId="420"/>
        </pc:sldMkLst>
        <pc:spChg chg="mod">
          <ac:chgData name="McHarg, Catherine" userId="88b8f76c-9ae3-4745-88eb-fe0667a22af5" providerId="ADAL" clId="{CA6F3431-AE1E-495F-A75B-7AA93AB5A731}" dt="2025-12-23T14:46:49.060" v="54" actId="27636"/>
          <ac:spMkLst>
            <pc:docMk/>
            <pc:sldMk cId="1080871261" sldId="420"/>
            <ac:spMk id="4" creationId="{6DEBCF5A-EE7E-8B6A-CD85-107B4E41A9C0}"/>
          </ac:spMkLst>
        </pc:spChg>
      </pc:sldChg>
      <pc:sldChg chg="modSp mod">
        <pc:chgData name="McHarg, Catherine" userId="88b8f76c-9ae3-4745-88eb-fe0667a22af5" providerId="ADAL" clId="{CA6F3431-AE1E-495F-A75B-7AA93AB5A731}" dt="2025-12-23T14:47:40.970" v="61" actId="20577"/>
        <pc:sldMkLst>
          <pc:docMk/>
          <pc:sldMk cId="2524281333" sldId="462"/>
        </pc:sldMkLst>
        <pc:spChg chg="mod">
          <ac:chgData name="McHarg, Catherine" userId="88b8f76c-9ae3-4745-88eb-fe0667a22af5" providerId="ADAL" clId="{CA6F3431-AE1E-495F-A75B-7AA93AB5A731}" dt="2025-12-23T14:47:40.970" v="61" actId="20577"/>
          <ac:spMkLst>
            <pc:docMk/>
            <pc:sldMk cId="2524281333" sldId="462"/>
            <ac:spMk id="6" creationId="{FD657FD0-A7C2-B179-6C82-965087055987}"/>
          </ac:spMkLst>
        </pc:spChg>
      </pc:sldChg>
      <pc:sldChg chg="modSp mod">
        <pc:chgData name="McHarg, Catherine" userId="88b8f76c-9ae3-4745-88eb-fe0667a22af5" providerId="ADAL" clId="{CA6F3431-AE1E-495F-A75B-7AA93AB5A731}" dt="2025-12-23T14:43:32.406" v="21" actId="255"/>
        <pc:sldMkLst>
          <pc:docMk/>
          <pc:sldMk cId="2245143032" sldId="463"/>
        </pc:sldMkLst>
        <pc:spChg chg="mod">
          <ac:chgData name="McHarg, Catherine" userId="88b8f76c-9ae3-4745-88eb-fe0667a22af5" providerId="ADAL" clId="{CA6F3431-AE1E-495F-A75B-7AA93AB5A731}" dt="2025-12-23T14:43:32.406" v="21" actId="255"/>
          <ac:spMkLst>
            <pc:docMk/>
            <pc:sldMk cId="2245143032" sldId="463"/>
            <ac:spMk id="6" creationId="{551F3CAC-C720-40C5-8D53-4D0AF48E4844}"/>
          </ac:spMkLst>
        </pc:spChg>
      </pc:sldChg>
      <pc:sldChg chg="addSp delSp modSp mod">
        <pc:chgData name="McHarg, Catherine" userId="88b8f76c-9ae3-4745-88eb-fe0667a22af5" providerId="ADAL" clId="{CA6F3431-AE1E-495F-A75B-7AA93AB5A731}" dt="2025-12-23T14:47:28.012" v="59" actId="13244"/>
        <pc:sldMkLst>
          <pc:docMk/>
          <pc:sldMk cId="2711793558" sldId="464"/>
        </pc:sldMkLst>
        <pc:spChg chg="add mod ord">
          <ac:chgData name="McHarg, Catherine" userId="88b8f76c-9ae3-4745-88eb-fe0667a22af5" providerId="ADAL" clId="{CA6F3431-AE1E-495F-A75B-7AA93AB5A731}" dt="2025-12-23T14:47:28.012" v="59" actId="13244"/>
          <ac:spMkLst>
            <pc:docMk/>
            <pc:sldMk cId="2711793558" sldId="464"/>
            <ac:spMk id="3" creationId="{75568C3A-D6D4-0F06-8724-42153A470BE2}"/>
          </ac:spMkLst>
        </pc:spChg>
        <pc:picChg chg="mod">
          <ac:chgData name="McHarg, Catherine" userId="88b8f76c-9ae3-4745-88eb-fe0667a22af5" providerId="ADAL" clId="{CA6F3431-AE1E-495F-A75B-7AA93AB5A731}" dt="2025-12-23T14:42:01.636" v="1" actId="1076"/>
          <ac:picMkLst>
            <pc:docMk/>
            <pc:sldMk cId="2711793558" sldId="464"/>
            <ac:picMk id="4" creationId="{6DB4E28A-EAD6-6B8E-7C90-178C5B777D99}"/>
          </ac:picMkLst>
        </pc:picChg>
      </pc:sldChg>
      <pc:sldChg chg="modSp mod">
        <pc:chgData name="McHarg, Catherine" userId="88b8f76c-9ae3-4745-88eb-fe0667a22af5" providerId="ADAL" clId="{CA6F3431-AE1E-495F-A75B-7AA93AB5A731}" dt="2025-12-23T14:47:20.594" v="58" actId="20577"/>
        <pc:sldMkLst>
          <pc:docMk/>
          <pc:sldMk cId="2883895245" sldId="465"/>
        </pc:sldMkLst>
        <pc:spChg chg="mod">
          <ac:chgData name="McHarg, Catherine" userId="88b8f76c-9ae3-4745-88eb-fe0667a22af5" providerId="ADAL" clId="{CA6F3431-AE1E-495F-A75B-7AA93AB5A731}" dt="2025-12-23T14:47:20.594" v="58" actId="20577"/>
          <ac:spMkLst>
            <pc:docMk/>
            <pc:sldMk cId="2883895245" sldId="465"/>
            <ac:spMk id="6" creationId="{7E754A34-E5D1-BE7C-822B-9B0019F8428D}"/>
          </ac:spMkLst>
        </pc:spChg>
      </pc:sldChg>
      <pc:sldChg chg="modSp mod">
        <pc:chgData name="McHarg, Catherine" userId="88b8f76c-9ae3-4745-88eb-fe0667a22af5" providerId="ADAL" clId="{CA6F3431-AE1E-495F-A75B-7AA93AB5A731}" dt="2025-12-23T14:47:49.422" v="72" actId="20577"/>
        <pc:sldMkLst>
          <pc:docMk/>
          <pc:sldMk cId="66230232" sldId="466"/>
        </pc:sldMkLst>
        <pc:spChg chg="mod">
          <ac:chgData name="McHarg, Catherine" userId="88b8f76c-9ae3-4745-88eb-fe0667a22af5" providerId="ADAL" clId="{CA6F3431-AE1E-495F-A75B-7AA93AB5A731}" dt="2025-12-23T14:47:49.422" v="72" actId="20577"/>
          <ac:spMkLst>
            <pc:docMk/>
            <pc:sldMk cId="66230232" sldId="466"/>
            <ac:spMk id="6" creationId="{8101F2C0-DBB7-8599-9281-383664F04A1D}"/>
          </ac:spMkLst>
        </pc:spChg>
      </pc:sldChg>
      <pc:sldChg chg="modSp mod chgLayout">
        <pc:chgData name="McHarg, Catherine" userId="88b8f76c-9ae3-4745-88eb-fe0667a22af5" providerId="ADAL" clId="{CA6F3431-AE1E-495F-A75B-7AA93AB5A731}" dt="2025-12-23T14:46:34.740" v="52" actId="120"/>
        <pc:sldMkLst>
          <pc:docMk/>
          <pc:sldMk cId="456387032" sldId="468"/>
        </pc:sldMkLst>
        <pc:spChg chg="mod ord">
          <ac:chgData name="McHarg, Catherine" userId="88b8f76c-9ae3-4745-88eb-fe0667a22af5" providerId="ADAL" clId="{CA6F3431-AE1E-495F-A75B-7AA93AB5A731}" dt="2025-12-23T14:46:34.740" v="52" actId="120"/>
          <ac:spMkLst>
            <pc:docMk/>
            <pc:sldMk cId="456387032" sldId="468"/>
            <ac:spMk id="6" creationId="{4BCF5C81-9E99-5C5F-02BE-434E6009639D}"/>
          </ac:spMkLst>
        </pc:spChg>
        <pc:picChg chg="mod ord modCrop">
          <ac:chgData name="McHarg, Catherine" userId="88b8f76c-9ae3-4745-88eb-fe0667a22af5" providerId="ADAL" clId="{CA6F3431-AE1E-495F-A75B-7AA93AB5A731}" dt="2025-12-23T14:45:58.620" v="46" actId="1076"/>
          <ac:picMkLst>
            <pc:docMk/>
            <pc:sldMk cId="456387032" sldId="468"/>
            <ac:picMk id="9" creationId="{8F322730-425B-F4D1-65D7-BD1C1E50F901}"/>
          </ac:picMkLst>
        </pc:picChg>
      </pc:sldChg>
      <pc:sldChg chg="modSp mod">
        <pc:chgData name="McHarg, Catherine" userId="88b8f76c-9ae3-4745-88eb-fe0667a22af5" providerId="ADAL" clId="{CA6F3431-AE1E-495F-A75B-7AA93AB5A731}" dt="2025-12-23T14:44:55" v="34" actId="1076"/>
        <pc:sldMkLst>
          <pc:docMk/>
          <pc:sldMk cId="715279813" sldId="473"/>
        </pc:sldMkLst>
        <pc:picChg chg="mod modCrop">
          <ac:chgData name="McHarg, Catherine" userId="88b8f76c-9ae3-4745-88eb-fe0667a22af5" providerId="ADAL" clId="{CA6F3431-AE1E-495F-A75B-7AA93AB5A731}" dt="2025-12-23T14:44:55" v="34" actId="1076"/>
          <ac:picMkLst>
            <pc:docMk/>
            <pc:sldMk cId="715279813" sldId="473"/>
            <ac:picMk id="9" creationId="{F102B173-A887-9940-ABCA-405C25A354BC}"/>
          </ac:picMkLst>
        </pc:picChg>
      </pc:sldChg>
      <pc:sldChg chg="modSp mod">
        <pc:chgData name="McHarg, Catherine" userId="88b8f76c-9ae3-4745-88eb-fe0667a22af5" providerId="ADAL" clId="{CA6F3431-AE1E-495F-A75B-7AA93AB5A731}" dt="2025-12-23T14:44:30.930" v="29" actId="14100"/>
        <pc:sldMkLst>
          <pc:docMk/>
          <pc:sldMk cId="2215937335" sldId="474"/>
        </pc:sldMkLst>
        <pc:spChg chg="mod">
          <ac:chgData name="McHarg, Catherine" userId="88b8f76c-9ae3-4745-88eb-fe0667a22af5" providerId="ADAL" clId="{CA6F3431-AE1E-495F-A75B-7AA93AB5A731}" dt="2025-12-23T14:44:05.805" v="23" actId="20577"/>
          <ac:spMkLst>
            <pc:docMk/>
            <pc:sldMk cId="2215937335" sldId="474"/>
            <ac:spMk id="4" creationId="{35650328-15F6-9738-E706-9FD36A32407A}"/>
          </ac:spMkLst>
        </pc:spChg>
        <pc:picChg chg="mod modCrop">
          <ac:chgData name="McHarg, Catherine" userId="88b8f76c-9ae3-4745-88eb-fe0667a22af5" providerId="ADAL" clId="{CA6F3431-AE1E-495F-A75B-7AA93AB5A731}" dt="2025-12-23T14:44:30.930" v="29" actId="14100"/>
          <ac:picMkLst>
            <pc:docMk/>
            <pc:sldMk cId="2215937335" sldId="474"/>
            <ac:picMk id="9" creationId="{96126F0A-F97F-26AD-760D-9FACDD690B81}"/>
          </ac:picMkLst>
        </pc:picChg>
      </pc:sldChg>
      <pc:sldChg chg="modSp mod">
        <pc:chgData name="McHarg, Catherine" userId="88b8f76c-9ae3-4745-88eb-fe0667a22af5" providerId="ADAL" clId="{CA6F3431-AE1E-495F-A75B-7AA93AB5A731}" dt="2025-12-23T14:47:32.310" v="60" actId="13244"/>
        <pc:sldMkLst>
          <pc:docMk/>
          <pc:sldMk cId="2918440883" sldId="475"/>
        </pc:sldMkLst>
        <pc:spChg chg="mod ord">
          <ac:chgData name="McHarg, Catherine" userId="88b8f76c-9ae3-4745-88eb-fe0667a22af5" providerId="ADAL" clId="{CA6F3431-AE1E-495F-A75B-7AA93AB5A731}" dt="2025-12-23T14:47:32.310" v="60" actId="13244"/>
          <ac:spMkLst>
            <pc:docMk/>
            <pc:sldMk cId="2918440883" sldId="475"/>
            <ac:spMk id="6" creationId="{9A6C27AC-4E5C-986D-E41E-DF376EDAC957}"/>
          </ac:spMkLst>
        </pc:spChg>
        <pc:picChg chg="mod">
          <ac:chgData name="McHarg, Catherine" userId="88b8f76c-9ae3-4745-88eb-fe0667a22af5" providerId="ADAL" clId="{CA6F3431-AE1E-495F-A75B-7AA93AB5A731}" dt="2025-12-23T14:46:13.180" v="48" actId="1076"/>
          <ac:picMkLst>
            <pc:docMk/>
            <pc:sldMk cId="2918440883" sldId="475"/>
            <ac:picMk id="8" creationId="{DEA33758-C797-54D8-B0C6-F0035E94FC8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1944299-672F-11EE-16BA-E31C18584DA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68AE45-B4D7-0013-3592-80BC1DD14AB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969F94-C859-B74E-8120-19D32CC83F4F}" type="datetimeFigureOut">
              <a:rPr lang="en-US" smtClean="0"/>
              <a:t>1/12/2026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2E9E07-0643-32BA-F461-AD6FCB4DE29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D2F9C54-3384-9C1B-B200-63D107E22E1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90668D-9747-7B40-AB07-D99BCB2AD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767317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3127" userDrawn="1">
          <p15:clr>
            <a:srgbClr val="F26B43"/>
          </p15:clr>
        </p15:guide>
        <p15:guide id="2" pos="2141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F83990-A5BB-0244-AEBF-938B6F8000C9}" type="datetimeFigureOut">
              <a:rPr lang="en-US" smtClean="0"/>
              <a:t>1/12/2026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FFFB68-4C17-3C4E-8F1F-E2E74032E6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832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Images © Vicky Herring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1004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 ©CAU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2719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4CE568-169A-03DD-0EB8-20C7B55F33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F9AD908-1E4F-D30C-C72E-7659FA6D30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8CD6138-3153-4AD5-0E46-00A372396A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 ©CAU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06412F-275E-065A-C1A3-1B28E5DF65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4991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0AC5E2-F756-6F5F-D30B-A42EFB56E9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8EB5EAE-FD36-9EFE-143D-74CDF4B8B1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69B3A40-26F8-C1E5-A538-3ED5E30102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 ©CAU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930E17-3F25-BD30-E57E-89990EE4AE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0307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F199A-76B4-46F5-C78D-466DEEF644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8051387-F579-2F1C-21CF-8A0FF64148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8E12B89-9237-E154-9F74-B786258361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 ©CAU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folder Must Farm HE Resource Images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FD007F-4E4C-1E33-7036-D0AD1BCF2B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1259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 ©CAU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folder Must Farm HE Resource Images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8384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F7A67B-624C-BACF-2DB5-E48E0247B4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7EEF6C1-4FA4-735B-2E0D-553B6F5A61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518CBF7-B825-25CB-11B3-BFB77C2DF6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 ©CAU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folder Must Farm HE Resource Images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57DA12-6A6C-4A9D-787B-BC56CF75D0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6229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 ©CAU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folder Must Farm HE Resource Images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7297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B40BDD-9EFD-6BF2-2A32-ABE7DFD1F4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029A50E-CCF3-7214-726C-51709B6146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5A562B-9867-3717-3877-DF2EEC8830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 ©CAU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folder Must Farm HE Resource Images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CD7486-BDC5-48AF-75FC-0B226157B2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8834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D976D9-ED79-BB8F-5300-78E566C43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A6C60FC-5F6C-7C3F-8006-9DD1B74BCE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5A7C223-2839-6D69-C63D-FC7FCE9B8A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 ©CAU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folder Must Farm HE Resource Images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58F21E-154E-7697-BAA6-E06DAB6A1C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0011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 ©CAU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9443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887B97-3150-51ED-2842-6BDA221751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C773292-70C2-5686-8D3E-649B62DE04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030E84D-AA27-9C86-0F38-3A70178A2E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 ©CAU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F49560-4BA6-4504-7067-BBD49FB815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0095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659EF8-5BC6-F6D1-7721-0950B6921D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A17C84-74E8-40C4-D264-8ACD438528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111694-0686-620D-8BCA-D79BD573EF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 ©CAU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065D17-5DC7-89DB-C7DE-0B34BC5015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4023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5F77D2-6139-68C9-B622-C24DDC4AED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6B75F1-56E6-0CF4-C4AF-F3190A28BE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DC6FE48-7F36-CA74-7F21-DE98FA0D60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 ©CAU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91C501-D229-68A6-C1F7-7848CBA379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070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 © Vicki Herring.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5168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D40DD2-D8AA-DFF5-F418-E2097942E3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5A0CBD-3D82-F436-3C5F-EBD1D18D75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646F6EB-C8DF-80DE-6940-C5B2CE71CB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 ©CAU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7F3771-5755-3CF0-5AC3-A2BB869D69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417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896B48-B29D-FE64-8AC7-2D5A680E3A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C64C18-0BBD-FDC2-5218-A036A4FB41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D8BA2FE-E1A4-9CDB-7C83-94CEC9B7EC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 ©CAU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79999F-ED94-F82D-4381-A5D660B84E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6129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 ©CAU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2615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2CADF4-BFF4-B291-4F77-30FAA2AE66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45FC776-E0E7-5D93-86FE-67AE8C58BE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1A10046-CDE8-9DD2-3922-3C31820F0C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 ©CAU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9DFA66-403F-D9A1-C86D-0246D48B6D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6356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E6E687-851B-06EF-3882-546BBEDD1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360F49-24A1-3870-F1D5-A89D56E31F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A8ADCF9-9A66-32A1-854B-26537E23FE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 ©CAU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9A3E7A-B932-C388-BC32-A220358AB5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6370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A6F3A7-0A5B-42F3-E4EE-A99B8A649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56E45E5-C88A-8336-7B50-3059D72EFC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8608CA8-2BC2-A6A0-3C97-E2EB01F6BB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 ©CAU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EF3DFD-7B5E-EBD3-4DD9-18E6DA3C3A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4225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1E3FA1-A4FC-D201-227B-27EDD4C7FF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35A332-FD3C-79AC-ADE9-3F4829F112A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DCE4C11-8CE9-93A8-8DAA-3ABCF3A5A0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 ©CAU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01CC2F-90E2-9ACC-807C-ADF48A5F34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667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mailto:contact@historicengland.org.uk?subject=Education%20Resources" TargetMode="External"/><Relationship Id="rId2" Type="http://schemas.openxmlformats.org/officeDocument/2006/relationships/hyperlink" Target="http://www.historicengland.org.uk/education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hyperlink" Target="mailto:contact@historicengland.org.uk?subject=Education%20Resources" TargetMode="External"/><Relationship Id="rId2" Type="http://schemas.openxmlformats.org/officeDocument/2006/relationships/hyperlink" Target="http://www.historicengland.org.uk/education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hyperlink" Target="mailto:contact@historicengland.org.uk?subject=Education%20Resources" TargetMode="External"/><Relationship Id="rId2" Type="http://schemas.openxmlformats.org/officeDocument/2006/relationships/hyperlink" Target="http://www.historicengland.org.uk/education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hyperlink" Target="mailto:contact@historicengland.org.uk?subject=Education%20Resources" TargetMode="External"/><Relationship Id="rId2" Type="http://schemas.openxmlformats.org/officeDocument/2006/relationships/hyperlink" Target="http://www.historicengland.org.uk/education" TargetMode="Externa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mailto:contact@historicengland.org.uk?subject=Education%20Resources" TargetMode="External"/><Relationship Id="rId2" Type="http://schemas.openxmlformats.org/officeDocument/2006/relationships/hyperlink" Target="http://www.historicengland.org.uk/education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Front Cover - Singl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">
            <a:extLst>
              <a:ext uri="{FF2B5EF4-FFF2-40B4-BE49-F238E27FC236}">
                <a16:creationId xmlns:a16="http://schemas.microsoft.com/office/drawing/2014/main" id="{369C1781-720E-1D93-58A4-0181FF076E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2" y="0"/>
            <a:ext cx="4122821" cy="6858000"/>
            <a:chOff x="0" y="0"/>
            <a:chExt cx="1825933" cy="3408051"/>
          </a:xfrm>
          <a:solidFill>
            <a:srgbClr val="BBEBA0"/>
          </a:solidFill>
        </p:grpSpPr>
        <p:sp>
          <p:nvSpPr>
            <p:cNvPr id="8" name="Freeform 3">
              <a:extLst>
                <a:ext uri="{FF2B5EF4-FFF2-40B4-BE49-F238E27FC236}">
                  <a16:creationId xmlns:a16="http://schemas.microsoft.com/office/drawing/2014/main" id="{A3C66558-6BC5-3EAF-D9D4-3E5DD05ACF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0"/>
              <a:ext cx="1825933" cy="3408051"/>
            </a:xfrm>
            <a:custGeom>
              <a:avLst/>
              <a:gdLst/>
              <a:ahLst/>
              <a:cxnLst/>
              <a:rect l="l" t="t" r="r" b="b"/>
              <a:pathLst>
                <a:path w="1825933" h="3408051">
                  <a:moveTo>
                    <a:pt x="0" y="0"/>
                  </a:moveTo>
                  <a:lnTo>
                    <a:pt x="1825933" y="0"/>
                  </a:lnTo>
                  <a:lnTo>
                    <a:pt x="1825933" y="3408051"/>
                  </a:lnTo>
                  <a:lnTo>
                    <a:pt x="0" y="3408051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69E87A62-87CE-37A0-C03A-E79436DB79B7}"/>
              </a:ext>
            </a:extLst>
          </p:cNvPr>
          <p:cNvSpPr txBox="1"/>
          <p:nvPr userDrawn="1"/>
        </p:nvSpPr>
        <p:spPr>
          <a:xfrm>
            <a:off x="343407" y="1693087"/>
            <a:ext cx="3857005" cy="707886"/>
          </a:xfrm>
          <a:prstGeom prst="rect">
            <a:avLst/>
          </a:prstGeom>
          <a:noFill/>
        </p:spPr>
        <p:txBody>
          <a:bodyPr wrap="square" lIns="0" rIns="90000" rtlCol="0">
            <a:spAutoFit/>
          </a:bodyPr>
          <a:lstStyle/>
          <a:p>
            <a:r>
              <a:rPr lang="en-US" sz="4000" b="1" i="0" baseline="0" dirty="0">
                <a:latin typeface="Arial" panose="020B0604020202020204" pitchFamily="34" charset="0"/>
              </a:rPr>
              <a:t>Education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867521-F3A6-44BC-B943-55AC31C4358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5709" y="2559090"/>
            <a:ext cx="3578970" cy="2410371"/>
          </a:xfrm>
          <a:prstGeom prst="rect">
            <a:avLst/>
          </a:prstGeom>
        </p:spPr>
        <p:txBody>
          <a:bodyPr l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Title here</a:t>
            </a:r>
          </a:p>
        </p:txBody>
      </p:sp>
      <p:sp>
        <p:nvSpPr>
          <p:cNvPr id="11" name="Picture Placeholder 16">
            <a:extLst>
              <a:ext uri="{FF2B5EF4-FFF2-40B4-BE49-F238E27FC236}">
                <a16:creationId xmlns:a16="http://schemas.microsoft.com/office/drawing/2014/main" id="{86F0CE02-6F25-7873-FF45-05A1A8F2862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122819" y="0"/>
            <a:ext cx="8069181" cy="68580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pic>
        <p:nvPicPr>
          <p:cNvPr id="5" name="Picture 4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9FA119A7-2D46-F6BE-F2EF-F213BF2297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149" y="485985"/>
            <a:ext cx="1980733" cy="921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8977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Content-Polaroid-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0ECA9B9A-3111-4A58-2F7B-030E6944C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365126"/>
            <a:ext cx="4961834" cy="1099374"/>
          </a:xfrm>
          <a:prstGeom prst="rect">
            <a:avLst/>
          </a:prstGeom>
        </p:spPr>
        <p:txBody>
          <a:bodyPr lIns="0" rIns="90000"/>
          <a:lstStyle>
            <a:lvl1pPr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D4FEF29-A892-E704-608B-3048DF1207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57188" y="1780413"/>
            <a:ext cx="5905354" cy="4266470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text</a:t>
            </a:r>
          </a:p>
          <a:p>
            <a:pPr lvl="1"/>
            <a:r>
              <a:rPr lang="en-GB"/>
              <a:t>Bullet level</a:t>
            </a:r>
          </a:p>
          <a:p>
            <a:pPr lvl="2"/>
            <a:r>
              <a:rPr lang="en-GB"/>
              <a:t>Second level</a:t>
            </a:r>
          </a:p>
        </p:txBody>
      </p:sp>
      <p:sp>
        <p:nvSpPr>
          <p:cNvPr id="2" name="Picture Placeholder 13">
            <a:extLst>
              <a:ext uri="{FF2B5EF4-FFF2-40B4-BE49-F238E27FC236}">
                <a16:creationId xmlns:a16="http://schemas.microsoft.com/office/drawing/2014/main" id="{DBE7C6AD-9EF4-C8BD-F254-F9A43B8797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 rot="20733588">
            <a:off x="5851663" y="42543"/>
            <a:ext cx="3533443" cy="3821993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AF10C154-B5F4-2AB9-E4DC-9B98B67E4EC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 rot="20733588">
            <a:off x="6138793" y="244200"/>
            <a:ext cx="2945160" cy="27626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3" name="Washi">
            <a:extLst>
              <a:ext uri="{FF2B5EF4-FFF2-40B4-BE49-F238E27FC236}">
                <a16:creationId xmlns:a16="http://schemas.microsoft.com/office/drawing/2014/main" id="{3D843452-DDC2-464B-128D-56EE03D757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8897031" y="1148588"/>
            <a:ext cx="2836863" cy="631825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6" name="Text Placeholder">
            <a:extLst>
              <a:ext uri="{FF2B5EF4-FFF2-40B4-BE49-F238E27FC236}">
                <a16:creationId xmlns:a16="http://schemas.microsoft.com/office/drawing/2014/main" id="{FD7BA617-E113-D9F9-7D00-48C49575825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013845" y="1211200"/>
            <a:ext cx="2603237" cy="414338"/>
          </a:xfrm>
          <a:prstGeom prst="rect">
            <a:avLst/>
          </a:prstGeom>
          <a:noFill/>
        </p:spPr>
        <p:txBody>
          <a:bodyPr anchor="ctr" anchorCtr="0"/>
          <a:lstStyle>
            <a:lvl1pPr algn="ctr">
              <a:defRPr sz="1400" b="1" i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" name="Picture Placeholder 13">
            <a:extLst>
              <a:ext uri="{FF2B5EF4-FFF2-40B4-BE49-F238E27FC236}">
                <a16:creationId xmlns:a16="http://schemas.microsoft.com/office/drawing/2014/main" id="{67B0742A-D5AC-E9BC-AC04-0EAB1A6EE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 rot="1268507">
            <a:off x="7916434" y="2772772"/>
            <a:ext cx="3554984" cy="3845293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Picture Placeholder 13">
            <a:extLst>
              <a:ext uri="{FF2B5EF4-FFF2-40B4-BE49-F238E27FC236}">
                <a16:creationId xmlns:a16="http://schemas.microsoft.com/office/drawing/2014/main" id="{AECF7057-A67D-92F7-5C78-311852F7C47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 rot="1268507">
            <a:off x="8441820" y="3060311"/>
            <a:ext cx="2878832" cy="276402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Washi">
            <a:extLst>
              <a:ext uri="{FF2B5EF4-FFF2-40B4-BE49-F238E27FC236}">
                <a16:creationId xmlns:a16="http://schemas.microsoft.com/office/drawing/2014/main" id="{EC0D0A2A-79D8-C43B-BA57-BBEFE892C5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6496050" y="6057900"/>
            <a:ext cx="2836863" cy="631825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8" name="Text Placeholder 41">
            <a:extLst>
              <a:ext uri="{FF2B5EF4-FFF2-40B4-BE49-F238E27FC236}">
                <a16:creationId xmlns:a16="http://schemas.microsoft.com/office/drawing/2014/main" id="{5E7A1B5F-101B-7A92-3AEC-2AF04A484F8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496128" y="6179553"/>
            <a:ext cx="2603237" cy="414338"/>
          </a:xfrm>
          <a:prstGeom prst="rect">
            <a:avLst/>
          </a:prstGeom>
          <a:noFill/>
        </p:spPr>
        <p:txBody>
          <a:bodyPr anchor="ctr" anchorCtr="0"/>
          <a:lstStyle>
            <a:lvl1pPr algn="ctr">
              <a:defRPr sz="1400" b="1" i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21282066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- 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0ECA9B9A-3111-4A58-2F7B-030E6944C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  <a:prstGeom prst="rect">
            <a:avLst/>
          </a:prstGeom>
        </p:spPr>
        <p:txBody>
          <a:bodyPr lIns="0"/>
          <a:lstStyle>
            <a:lvl1pPr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D4FEF29-A892-E704-608B-3048DF1207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885" y="1470244"/>
            <a:ext cx="10971915" cy="4320194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dirty="0"/>
              <a:t>Click to edit text</a:t>
            </a:r>
          </a:p>
          <a:p>
            <a:pPr lvl="1"/>
            <a:r>
              <a:rPr lang="en-GB" dirty="0"/>
              <a:t>Bullet level</a:t>
            </a:r>
          </a:p>
          <a:p>
            <a:pPr lvl="2"/>
            <a:r>
              <a:rPr lang="en-GB" dirty="0"/>
              <a:t>Second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B7D3DE-DD22-069A-F37E-A57DB023C08C}"/>
              </a:ext>
            </a:extLst>
          </p:cNvPr>
          <p:cNvSpPr txBox="1"/>
          <p:nvPr userDrawn="1"/>
        </p:nvSpPr>
        <p:spPr>
          <a:xfrm>
            <a:off x="357187" y="6213394"/>
            <a:ext cx="8801101" cy="376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59"/>
              </a:lnSpc>
            </a:pPr>
            <a:r>
              <a:rPr lang="en-US" sz="1600" baseline="0" dirty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resources at </a:t>
            </a:r>
            <a:r>
              <a:rPr lang="en-US" sz="1600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HistoricEngland.org.uk/Education</a:t>
            </a:r>
            <a:r>
              <a:rPr lang="en-US" sz="1600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aseline="0" dirty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 </a:t>
            </a:r>
            <a:r>
              <a:rPr lang="en-US" sz="1600" baseline="0" dirty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contact@historicengland.org.uk</a:t>
            </a:r>
            <a:endParaRPr lang="en-US" sz="1600" baseline="0" dirty="0">
              <a:solidFill>
                <a:srgbClr val="7373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utoShape 5">
            <a:extLst>
              <a:ext uri="{FF2B5EF4-FFF2-40B4-BE49-F238E27FC236}">
                <a16:creationId xmlns:a16="http://schemas.microsoft.com/office/drawing/2014/main" id="{0686A806-8B99-4CCF-73F4-B0B3B2E133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V="1">
            <a:off x="357186" y="6102232"/>
            <a:ext cx="10996613" cy="5038"/>
          </a:xfrm>
          <a:prstGeom prst="line">
            <a:avLst/>
          </a:prstGeom>
          <a:ln w="19050" cap="rnd">
            <a:solidFill>
              <a:srgbClr val="D9D9D9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19DB756-A867-6970-B27D-6C8088C799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CDB78576-8341-CDEB-52BF-A23029EEB7AE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E3A24FEE-C627-9178-2CB9-42A0686575D0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  <p:pic>
        <p:nvPicPr>
          <p:cNvPr id="6" name="Picture 5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56E81F88-915F-1816-8C91-A867A1F587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6207" y="6095086"/>
            <a:ext cx="1686011" cy="784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285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Page - Title+Content - no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0ECA9B9A-3111-4A58-2F7B-030E6944C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  <a:prstGeom prst="rect">
            <a:avLst/>
          </a:prstGeom>
        </p:spPr>
        <p:txBody>
          <a:bodyPr lIns="0"/>
          <a:lstStyle>
            <a:lvl1pPr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D4FEF29-A892-E704-608B-3048DF1207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885" y="1470244"/>
            <a:ext cx="10971915" cy="5022630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text</a:t>
            </a:r>
          </a:p>
          <a:p>
            <a:pPr lvl="1"/>
            <a:r>
              <a:rPr lang="en-GB"/>
              <a:t>Bullet level</a:t>
            </a:r>
          </a:p>
          <a:p>
            <a:pPr lvl="2"/>
            <a:r>
              <a:rPr lang="en-GB"/>
              <a:t>Second level</a:t>
            </a:r>
          </a:p>
        </p:txBody>
      </p:sp>
      <p:grpSp>
        <p:nvGrpSpPr>
          <p:cNvPr id="2" name="Group 2">
            <a:extLst>
              <a:ext uri="{FF2B5EF4-FFF2-40B4-BE49-F238E27FC236}">
                <a16:creationId xmlns:a16="http://schemas.microsoft.com/office/drawing/2014/main" id="{F1826450-9BA5-EA65-DD96-DC9A29EEDF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5B108CE3-C1DA-993E-3308-D5542984B142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A7D7CF76-EDD8-348C-EEBB-FFF14D632F8B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</p:spTree>
    <p:extLst>
      <p:ext uri="{BB962C8B-B14F-4D97-AF65-F5344CB8AC3E}">
        <p14:creationId xmlns:p14="http://schemas.microsoft.com/office/powerpoint/2010/main" val="7716993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- Content Block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D4FEF29-A892-E704-608B-3048DF1207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885" y="391178"/>
            <a:ext cx="10971915" cy="5399260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dirty="0"/>
              <a:t>Click to edit text</a:t>
            </a:r>
          </a:p>
          <a:p>
            <a:pPr lvl="1"/>
            <a:r>
              <a:rPr lang="en-GB" dirty="0"/>
              <a:t>Bullet level</a:t>
            </a:r>
          </a:p>
          <a:p>
            <a:pPr lvl="2"/>
            <a:r>
              <a:rPr lang="en-GB" dirty="0"/>
              <a:t>Second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B7D3DE-DD22-069A-F37E-A57DB023C08C}"/>
              </a:ext>
            </a:extLst>
          </p:cNvPr>
          <p:cNvSpPr txBox="1"/>
          <p:nvPr userDrawn="1"/>
        </p:nvSpPr>
        <p:spPr>
          <a:xfrm>
            <a:off x="357187" y="6213394"/>
            <a:ext cx="8801101" cy="376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59"/>
              </a:lnSpc>
            </a:pPr>
            <a:r>
              <a:rPr lang="en-US" sz="1600" baseline="0" dirty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resources at </a:t>
            </a:r>
            <a:r>
              <a:rPr lang="en-US" sz="1600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HistoricEngland.org.uk/Education</a:t>
            </a:r>
            <a:r>
              <a:rPr lang="en-US" sz="1600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aseline="0" dirty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 </a:t>
            </a:r>
            <a:r>
              <a:rPr lang="en-US" sz="1600" baseline="0" dirty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contact@historicengland.org.uk</a:t>
            </a:r>
            <a:endParaRPr lang="en-US" sz="1600" baseline="0" dirty="0">
              <a:solidFill>
                <a:srgbClr val="7373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utoShape 5">
            <a:extLst>
              <a:ext uri="{FF2B5EF4-FFF2-40B4-BE49-F238E27FC236}">
                <a16:creationId xmlns:a16="http://schemas.microsoft.com/office/drawing/2014/main" id="{8DC9ECEE-0EE8-C1DE-10B8-270F3DA5D0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V="1">
            <a:off x="357186" y="6102232"/>
            <a:ext cx="10996613" cy="5038"/>
          </a:xfrm>
          <a:prstGeom prst="line">
            <a:avLst/>
          </a:prstGeom>
          <a:ln w="19050" cap="rnd">
            <a:solidFill>
              <a:srgbClr val="D9D9D9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4" name="Group 2">
            <a:extLst>
              <a:ext uri="{FF2B5EF4-FFF2-40B4-BE49-F238E27FC236}">
                <a16:creationId xmlns:a16="http://schemas.microsoft.com/office/drawing/2014/main" id="{9D3DEBF1-A726-4119-AA69-710F4FA96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5" name="Freeform 3">
              <a:extLst>
                <a:ext uri="{FF2B5EF4-FFF2-40B4-BE49-F238E27FC236}">
                  <a16:creationId xmlns:a16="http://schemas.microsoft.com/office/drawing/2014/main" id="{EFC81186-7EDA-2755-7C48-0FBEB4CB69F0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C31CECC0-AE42-54C2-B744-639265443C39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  <p:pic>
        <p:nvPicPr>
          <p:cNvPr id="8" name="Picture 7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924B26B4-BDBF-FF19-CD1D-F85A62B37E9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6207" y="6095086"/>
            <a:ext cx="1686011" cy="784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8557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-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8">
            <a:extLst>
              <a:ext uri="{FF2B5EF4-FFF2-40B4-BE49-F238E27FC236}">
                <a16:creationId xmlns:a16="http://schemas.microsoft.com/office/drawing/2014/main" id="{858C5593-7A4D-F1CA-FAE6-FE2094900D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7185" y="759956"/>
            <a:ext cx="10996613" cy="710288"/>
          </a:xfrm>
          <a:prstGeom prst="rect">
            <a:avLst/>
          </a:prstGeom>
        </p:spPr>
        <p:txBody>
          <a:bodyPr lIns="0"/>
          <a:lstStyle>
            <a:lvl1pPr algn="ctr">
              <a:defRPr sz="4600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– Big Statements</a:t>
            </a:r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4AC80B6-5158-96C5-F3E2-F3233BB9C6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885" y="2158706"/>
            <a:ext cx="10971915" cy="3631732"/>
          </a:xfrm>
          <a:prstGeom prst="rect">
            <a:avLst/>
          </a:prstGeom>
        </p:spPr>
        <p:txBody>
          <a:bodyPr lIns="0" rIns="90000"/>
          <a:lstStyle>
            <a:lvl1pPr marL="0" indent="0" algn="ctr">
              <a:buFontTx/>
              <a:buNone/>
              <a:defRPr sz="3200" b="1" i="0" baseline="0"/>
            </a:lvl1pPr>
            <a:lvl2pPr marL="457200" indent="0" algn="ctr">
              <a:buFontTx/>
              <a:buNone/>
              <a:defRPr/>
            </a:lvl2pPr>
            <a:lvl3pPr marL="914400" indent="0" algn="ctr">
              <a:buFontTx/>
              <a:buNone/>
              <a:defRPr/>
            </a:lvl3pPr>
            <a:lvl4pPr marL="1371600" indent="0" algn="ctr">
              <a:buFontTx/>
              <a:buNone/>
              <a:defRPr/>
            </a:lvl4pPr>
            <a:lvl5pPr marL="1828800" indent="0" algn="ctr">
              <a:buFontTx/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B7D3DE-DD22-069A-F37E-A57DB023C08C}"/>
              </a:ext>
            </a:extLst>
          </p:cNvPr>
          <p:cNvSpPr txBox="1"/>
          <p:nvPr userDrawn="1"/>
        </p:nvSpPr>
        <p:spPr>
          <a:xfrm>
            <a:off x="357187" y="6213394"/>
            <a:ext cx="8801101" cy="376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59"/>
              </a:lnSpc>
            </a:pPr>
            <a:r>
              <a:rPr lang="en-US" sz="1600" baseline="0" dirty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resources at </a:t>
            </a:r>
            <a:r>
              <a:rPr lang="en-US" sz="1600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HistoricEngland.org.uk/Education</a:t>
            </a:r>
            <a:r>
              <a:rPr lang="en-US" sz="1600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aseline="0" dirty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 </a:t>
            </a:r>
            <a:r>
              <a:rPr lang="en-US" sz="1600" baseline="0" dirty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contact@historicengland.org.uk</a:t>
            </a:r>
            <a:endParaRPr lang="en-US" sz="1600" baseline="0" dirty="0">
              <a:solidFill>
                <a:srgbClr val="7373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utoShape 5">
            <a:extLst>
              <a:ext uri="{FF2B5EF4-FFF2-40B4-BE49-F238E27FC236}">
                <a16:creationId xmlns:a16="http://schemas.microsoft.com/office/drawing/2014/main" id="{8DC9ECEE-0EE8-C1DE-10B8-270F3DA5D0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V="1">
            <a:off x="357186" y="6102232"/>
            <a:ext cx="10996613" cy="5038"/>
          </a:xfrm>
          <a:prstGeom prst="line">
            <a:avLst/>
          </a:prstGeom>
          <a:ln w="19050" cap="rnd">
            <a:solidFill>
              <a:srgbClr val="D9D9D9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5" name="Group 2">
            <a:extLst>
              <a:ext uri="{FF2B5EF4-FFF2-40B4-BE49-F238E27FC236}">
                <a16:creationId xmlns:a16="http://schemas.microsoft.com/office/drawing/2014/main" id="{C351575D-B07A-53D8-CD9C-3745A2CEEA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6" name="Freeform 3">
              <a:extLst>
                <a:ext uri="{FF2B5EF4-FFF2-40B4-BE49-F238E27FC236}">
                  <a16:creationId xmlns:a16="http://schemas.microsoft.com/office/drawing/2014/main" id="{942005C2-83E2-9AD6-7773-B71FC23283C9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9637856E-7827-55D3-D3F0-FD4A27D0696C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  <p:pic>
        <p:nvPicPr>
          <p:cNvPr id="10" name="Picture 9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1A54F164-3ED5-E48A-2960-20984DA24E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6207" y="6095086"/>
            <a:ext cx="1686011" cy="784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6989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- Content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F6069-348B-8FA0-F7CB-6D53057E3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885" y="-1049337"/>
            <a:ext cx="10515600" cy="992187"/>
          </a:xfrm>
        </p:spPr>
        <p:txBody>
          <a:bodyPr/>
          <a:lstStyle>
            <a:lvl1pPr>
              <a:defRPr>
                <a:solidFill>
                  <a:srgbClr val="65B9E4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D4FEF29-A892-E704-608B-3048DF1207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885" y="391178"/>
            <a:ext cx="10971915" cy="6002128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text</a:t>
            </a:r>
          </a:p>
          <a:p>
            <a:pPr lvl="1"/>
            <a:r>
              <a:rPr lang="en-GB"/>
              <a:t>Bullet level</a:t>
            </a:r>
          </a:p>
          <a:p>
            <a:pPr lvl="2"/>
            <a:r>
              <a:rPr lang="en-GB"/>
              <a:t>Second level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76A976D-2FEA-80DA-B7DA-8438687B1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903749CD-59FF-036E-7539-37CD76D5ED3C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E3162DB4-8B18-6F69-5E9F-C040FBC0A698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</p:spTree>
    <p:extLst>
      <p:ext uri="{BB962C8B-B14F-4D97-AF65-F5344CB8AC3E}">
        <p14:creationId xmlns:p14="http://schemas.microsoft.com/office/powerpoint/2010/main" val="23337160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- Content Block - Fu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8">
            <a:extLst>
              <a:ext uri="{FF2B5EF4-FFF2-40B4-BE49-F238E27FC236}">
                <a16:creationId xmlns:a16="http://schemas.microsoft.com/office/drawing/2014/main" id="{69542118-A086-8DBB-1902-845F881FEC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5580905" cy="710288"/>
          </a:xfrm>
          <a:prstGeom prst="rect">
            <a:avLst/>
          </a:prstGeom>
        </p:spPr>
        <p:txBody>
          <a:bodyPr lIns="0" rIns="90000"/>
          <a:lstStyle>
            <a:lvl1pPr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D4FEF29-A892-E704-608B-3048DF1207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886" y="1411704"/>
            <a:ext cx="5324852" cy="4981601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text</a:t>
            </a:r>
          </a:p>
          <a:p>
            <a:pPr lvl="1"/>
            <a:r>
              <a:rPr lang="en-GB"/>
              <a:t>Bullet level</a:t>
            </a:r>
          </a:p>
          <a:p>
            <a:pPr lvl="2"/>
            <a:r>
              <a:rPr lang="en-GB"/>
              <a:t>Second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4F6B04-3C74-61E5-A8E9-58BFA80B098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CFA26DAE-2F85-409A-E0CE-E0A1B04CD6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7321960" y="5940489"/>
            <a:ext cx="3643313" cy="579437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9" name="Text Placeholder 41">
            <a:extLst>
              <a:ext uri="{FF2B5EF4-FFF2-40B4-BE49-F238E27FC236}">
                <a16:creationId xmlns:a16="http://schemas.microsoft.com/office/drawing/2014/main" id="{69865DE0-33D3-5941-4EE3-0C94BF89268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591526" y="6023039"/>
            <a:ext cx="2830459" cy="414338"/>
          </a:xfrm>
          <a:prstGeom prst="rect">
            <a:avLst/>
          </a:prstGeom>
          <a:noFill/>
        </p:spPr>
        <p:txBody>
          <a:bodyPr anchor="ctr" anchorCtr="0"/>
          <a:lstStyle>
            <a:lvl1pPr algn="ctr">
              <a:defRPr sz="1400" b="1" i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2530286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8">
            <a:extLst>
              <a:ext uri="{FF2B5EF4-FFF2-40B4-BE49-F238E27FC236}">
                <a16:creationId xmlns:a16="http://schemas.microsoft.com/office/drawing/2014/main" id="{A9F01D6F-7A5D-7A07-82DF-165C6B942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183" y="142007"/>
            <a:ext cx="4837111" cy="260001"/>
          </a:xfrm>
          <a:prstGeom prst="rect">
            <a:avLst/>
          </a:prstGeom>
        </p:spPr>
        <p:txBody>
          <a:bodyPr lIns="0" rIns="90000"/>
          <a:lstStyle>
            <a:lvl1pPr algn="ctr">
              <a:defRPr sz="180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6F3E1C4C-1657-08AF-3752-DB99B3A9D1D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13182" y="715139"/>
            <a:ext cx="4837112" cy="449262"/>
          </a:xfrm>
          <a:prstGeom prst="rect">
            <a:avLst/>
          </a:prstGeom>
        </p:spPr>
        <p:txBody>
          <a:bodyPr/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" name="Picture Placeholder 13">
            <a:extLst>
              <a:ext uri="{FF2B5EF4-FFF2-40B4-BE49-F238E27FC236}">
                <a16:creationId xmlns:a16="http://schemas.microsoft.com/office/drawing/2014/main" id="{59B9C638-F0C7-4816-ADAB-9BC6297F08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43982" y="1183537"/>
            <a:ext cx="3775513" cy="4085161"/>
          </a:xfrm>
          <a:prstGeom prst="rect">
            <a:avLst/>
          </a:prstGeom>
          <a:ln w="38100" cap="sq">
            <a:solidFill>
              <a:srgbClr val="BBEBA0"/>
            </a:solidFill>
          </a:ln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4FD5CCA4-0816-0EAE-30F9-330997DCC172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326502" y="5425444"/>
            <a:ext cx="5610472" cy="1170019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1400" b="0" i="0" baseline="0">
                <a:solidFill>
                  <a:srgbClr val="1A1B23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71AB78D4-44BE-8D7A-6700-D52C0D73AAF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800736" y="165652"/>
            <a:ext cx="4837103" cy="267677"/>
          </a:xfrm>
          <a:prstGeom prst="rect">
            <a:avLst/>
          </a:prstGeom>
        </p:spPr>
        <p:txBody>
          <a:bodyPr lIns="0" tIns="0"/>
          <a:lstStyle>
            <a:lvl1pPr algn="ctr">
              <a:defRPr lang="en-US" sz="1800" b="1" i="0" kern="1200" baseline="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9481F48B-D76F-FA6B-6B47-5936D5CD00F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800736" y="715139"/>
            <a:ext cx="4837103" cy="449263"/>
          </a:xfrm>
          <a:prstGeom prst="rect">
            <a:avLst/>
          </a:prstGeom>
        </p:spPr>
        <p:txBody>
          <a:bodyPr/>
          <a:lstStyle>
            <a:lvl1pPr algn="ctr">
              <a:defRPr lang="en-GB" sz="18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EC6DD91D-C862-8ACA-5535-A9F4C42D360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331531" y="1194646"/>
            <a:ext cx="3775513" cy="4085161"/>
          </a:xfrm>
          <a:prstGeom prst="rect">
            <a:avLst/>
          </a:prstGeom>
          <a:ln w="38100" cap="sq">
            <a:solidFill>
              <a:srgbClr val="BBEBA0"/>
            </a:solidFill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5785154F-0EA4-256D-CB79-16180119B43C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6414051" y="5425444"/>
            <a:ext cx="5610472" cy="1170019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1400" b="0" i="0" baseline="0">
                <a:solidFill>
                  <a:srgbClr val="1A1B23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AA7E0E7-5DA6-F4EB-0192-5AEE9092535E}"/>
              </a:ext>
            </a:extLst>
          </p:cNvPr>
          <p:cNvCxnSpPr>
            <a:cxnSpLocks/>
          </p:cNvCxnSpPr>
          <p:nvPr userDrawn="1"/>
        </p:nvCxnSpPr>
        <p:spPr>
          <a:xfrm>
            <a:off x="0" y="570323"/>
            <a:ext cx="12192000" cy="0"/>
          </a:xfrm>
          <a:prstGeom prst="line">
            <a:avLst/>
          </a:prstGeom>
          <a:ln w="15875">
            <a:solidFill>
              <a:srgbClr val="BBEB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6F72EBA6-F59E-F096-F2DA-C54BD75E2B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0000"/>
          </a:blip>
          <a:srcRect/>
          <a:stretch/>
        </p:blipFill>
        <p:spPr>
          <a:xfrm flipH="1">
            <a:off x="5997840" y="213191"/>
            <a:ext cx="196317" cy="255213"/>
          </a:xfrm>
          <a:prstGeom prst="rect">
            <a:avLst/>
          </a:prstGeom>
        </p:spPr>
      </p:pic>
      <p:cxnSp>
        <p:nvCxnSpPr>
          <p:cNvPr id="19" name="Straight Connector 18" descr="Dotted Line">
            <a:extLst>
              <a:ext uri="{FF2B5EF4-FFF2-40B4-BE49-F238E27FC236}">
                <a16:creationId xmlns:a16="http://schemas.microsoft.com/office/drawing/2014/main" id="{7D055D7C-91E0-EBF4-9F57-37C2B0E02D9D}"/>
              </a:ext>
            </a:extLst>
          </p:cNvPr>
          <p:cNvCxnSpPr>
            <a:cxnSpLocks/>
          </p:cNvCxnSpPr>
          <p:nvPr userDrawn="1"/>
        </p:nvCxnSpPr>
        <p:spPr>
          <a:xfrm>
            <a:off x="6095999" y="617030"/>
            <a:ext cx="0" cy="6337120"/>
          </a:xfrm>
          <a:prstGeom prst="line">
            <a:avLst/>
          </a:prstGeom>
          <a:ln w="19050">
            <a:solidFill>
              <a:srgbClr val="A9A9A9"/>
            </a:solidFill>
            <a:prstDash val="dash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97593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- Content Block - Pictur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8">
            <a:extLst>
              <a:ext uri="{FF2B5EF4-FFF2-40B4-BE49-F238E27FC236}">
                <a16:creationId xmlns:a16="http://schemas.microsoft.com/office/drawing/2014/main" id="{293A6F18-5388-F9FC-054F-BCCF55E21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1420267" cy="710288"/>
          </a:xfrm>
          <a:prstGeom prst="rect">
            <a:avLst/>
          </a:prstGeom>
        </p:spPr>
        <p:txBody>
          <a:bodyPr lIns="0" rIns="90000"/>
          <a:lstStyle>
            <a:lvl1pPr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D4FEF29-A892-E704-608B-3048DF1207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14546" y="1399707"/>
            <a:ext cx="11362908" cy="1921716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text</a:t>
            </a:r>
          </a:p>
          <a:p>
            <a:pPr lvl="1"/>
            <a:r>
              <a:rPr lang="en-GB"/>
              <a:t>Bullet level</a:t>
            </a:r>
          </a:p>
          <a:p>
            <a:pPr lvl="2"/>
            <a:r>
              <a:rPr lang="en-GB"/>
              <a:t>Second level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256E01-267D-D2C4-531F-70FF91F1090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14338" y="3429000"/>
            <a:ext cx="11363325" cy="311943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8187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-Pic-Two-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0ECA9B9A-3111-4A58-2F7B-030E6944C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  <a:prstGeom prst="rect">
            <a:avLst/>
          </a:prstGeom>
        </p:spPr>
        <p:txBody>
          <a:bodyPr lIns="0" rIns="90000"/>
          <a:lstStyle>
            <a:lvl1pPr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8E962C4A-7DAF-900E-E9A3-FB229FE24B0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57185" y="1408082"/>
            <a:ext cx="3775513" cy="4085161"/>
          </a:xfrm>
          <a:prstGeom prst="rect">
            <a:avLst/>
          </a:prstGeom>
          <a:ln w="50800" cap="sq">
            <a:solidFill>
              <a:srgbClr val="BBEBA0"/>
            </a:solidFill>
          </a:ln>
        </p:spPr>
        <p:txBody>
          <a:bodyPr/>
          <a:lstStyle/>
          <a:p>
            <a:endParaRPr lang="en-US" dirty="0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B770CF50-F2D9-0FC2-CE98-BE9A43735138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4515862" y="1447425"/>
            <a:ext cx="2263258" cy="1994540"/>
          </a:xfrm>
          <a:prstGeom prst="rect">
            <a:avLst/>
          </a:prstGeom>
          <a:solidFill>
            <a:schemeClr val="bg1"/>
          </a:solidFill>
        </p:spPr>
        <p:txBody>
          <a:bodyPr wrap="square" lIns="180000" tIns="180000" rIns="180000" bIns="180000">
            <a:noAutofit/>
          </a:bodyPr>
          <a:lstStyle>
            <a:lvl1pPr marL="0" indent="0">
              <a:buNone/>
              <a:defRPr sz="1400" b="0" i="0" baseline="0">
                <a:solidFill>
                  <a:srgbClr val="1A1B23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7EA080D-EE25-C150-E234-3CA7E62CEFD1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4546598" y="3710012"/>
            <a:ext cx="2263258" cy="1994540"/>
          </a:xfrm>
          <a:prstGeom prst="rect">
            <a:avLst/>
          </a:prstGeom>
          <a:solidFill>
            <a:schemeClr val="bg1"/>
          </a:solidFill>
        </p:spPr>
        <p:txBody>
          <a:bodyPr wrap="square" lIns="180000" tIns="180000" rIns="180000" bIns="180000">
            <a:noAutofit/>
          </a:bodyPr>
          <a:lstStyle>
            <a:lvl1pPr marL="0" indent="0">
              <a:buNone/>
              <a:defRPr sz="1400" b="0" i="0" baseline="0">
                <a:solidFill>
                  <a:srgbClr val="1A1B23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4" name="Picture Placeholder 13">
            <a:extLst>
              <a:ext uri="{FF2B5EF4-FFF2-40B4-BE49-F238E27FC236}">
                <a16:creationId xmlns:a16="http://schemas.microsoft.com/office/drawing/2014/main" id="{9FE13C11-8856-F5C3-4CAA-470BB540919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480706" y="1386419"/>
            <a:ext cx="3775513" cy="4085161"/>
          </a:xfrm>
          <a:prstGeom prst="rect">
            <a:avLst/>
          </a:prstGeom>
          <a:ln w="50800" cap="sq">
            <a:solidFill>
              <a:srgbClr val="BBEBA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B7D3DE-DD22-069A-F37E-A57DB023C08C}"/>
              </a:ext>
            </a:extLst>
          </p:cNvPr>
          <p:cNvSpPr txBox="1"/>
          <p:nvPr userDrawn="1"/>
        </p:nvSpPr>
        <p:spPr>
          <a:xfrm>
            <a:off x="357187" y="6213394"/>
            <a:ext cx="8801101" cy="376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59"/>
              </a:lnSpc>
            </a:pPr>
            <a:r>
              <a:rPr lang="en-US" sz="1600" baseline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resources at </a:t>
            </a:r>
            <a:r>
              <a:rPr lang="en-US" sz="1600" baseline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HistoricEngland.org.uk/Education</a:t>
            </a:r>
            <a:r>
              <a:rPr lang="en-US" sz="1600" baseline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aseline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 </a:t>
            </a:r>
            <a:r>
              <a:rPr lang="en-US" sz="1600" baseline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contact@historicengland.org.uk</a:t>
            </a:r>
            <a:endParaRPr lang="en-US" sz="1600" baseline="0">
              <a:solidFill>
                <a:srgbClr val="7373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AutoShape 5">
            <a:extLst>
              <a:ext uri="{FF2B5EF4-FFF2-40B4-BE49-F238E27FC236}">
                <a16:creationId xmlns:a16="http://schemas.microsoft.com/office/drawing/2014/main" id="{6F01D4DD-FAF6-D59B-C700-66E45D95B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V="1">
            <a:off x="357186" y="6102232"/>
            <a:ext cx="10996613" cy="5038"/>
          </a:xfrm>
          <a:prstGeom prst="line">
            <a:avLst/>
          </a:prstGeom>
          <a:ln w="19050" cap="rnd">
            <a:solidFill>
              <a:srgbClr val="D9D9D9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" name="Group 2">
            <a:extLst>
              <a:ext uri="{FF2B5EF4-FFF2-40B4-BE49-F238E27FC236}">
                <a16:creationId xmlns:a16="http://schemas.microsoft.com/office/drawing/2014/main" id="{CE129529-34BA-99B7-54D4-B9D78065D4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6C2A03FD-8BF9-6BEE-7278-3D3D2AC02FF2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D92E5BA-CA9B-6914-E463-5FCB7546EBD2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  <p:pic>
        <p:nvPicPr>
          <p:cNvPr id="8" name="Picture 7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4819EFB3-4D44-EB0E-07FB-0638A03FB73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6207" y="6095086"/>
            <a:ext cx="1686011" cy="78419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E0ECC11-CA2E-60DB-0984-65E518E5491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40016" y="446037"/>
            <a:ext cx="1892300" cy="11684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603CC6A-A0F7-F0CF-7A4D-6D706005BDF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1015790">
            <a:off x="3262907" y="5182971"/>
            <a:ext cx="1892300" cy="116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8769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-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3">
            <a:extLst>
              <a:ext uri="{FF2B5EF4-FFF2-40B4-BE49-F238E27FC236}">
                <a16:creationId xmlns:a16="http://schemas.microsoft.com/office/drawing/2014/main" id="{F383AC8C-9FEF-1752-1DF9-79280F5C56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7187" y="365126"/>
            <a:ext cx="10996613" cy="717226"/>
          </a:xfrm>
          <a:prstGeom prst="rect">
            <a:avLst/>
          </a:prstGeom>
        </p:spPr>
        <p:txBody>
          <a:bodyPr lIns="0" rIns="90000" anchor="ctr" anchorCtr="0">
            <a:normAutofit/>
          </a:bodyPr>
          <a:lstStyle>
            <a:lvl1pPr>
              <a:lnSpc>
                <a:spcPct val="100000"/>
              </a:lnSpc>
              <a:defRPr sz="3200" b="1" i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BF7F29-C05D-47B8-95BB-4F65B64CE2F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7188" y="1389063"/>
            <a:ext cx="10996612" cy="461962"/>
          </a:xfrm>
          <a:prstGeom prst="rect">
            <a:avLst/>
          </a:prstGeom>
        </p:spPr>
        <p:txBody>
          <a:bodyPr lIns="0"/>
          <a:lstStyle>
            <a:lvl1pPr>
              <a:defRPr sz="2400" b="1"/>
            </a:lvl1pPr>
          </a:lstStyle>
          <a:p>
            <a:pPr lvl="0"/>
            <a:r>
              <a:rPr lang="en-GB" dirty="0"/>
              <a:t>Key stage: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72924A-B63A-E950-7027-25979926085A}"/>
              </a:ext>
            </a:extLst>
          </p:cNvPr>
          <p:cNvSpPr txBox="1"/>
          <p:nvPr userDrawn="1"/>
        </p:nvSpPr>
        <p:spPr>
          <a:xfrm>
            <a:off x="357186" y="1861564"/>
            <a:ext cx="8229600" cy="46166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spc="50" baseline="0" dirty="0">
                <a:solidFill>
                  <a:srgbClr val="1917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links:</a:t>
            </a:r>
            <a:endParaRPr lang="en-US" sz="2400" baseline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E199DACC-5A6A-BE68-0E51-6447F4EC622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57186" y="2429353"/>
            <a:ext cx="10996613" cy="3392103"/>
          </a:xfrm>
          <a:prstGeom prst="rect">
            <a:avLst/>
          </a:prstGeom>
        </p:spPr>
        <p:txBody>
          <a:bodyPr lIns="0" rIns="90000"/>
          <a:lstStyle>
            <a:lvl1pPr marL="0" indent="0" algn="l">
              <a:buFontTx/>
              <a:buNone/>
              <a:defRPr sz="2000" b="0" i="0" baseline="0">
                <a:latin typeface="Arial" panose="020B0604020202020204" pitchFamily="34" charset="0"/>
              </a:defRPr>
            </a:lvl1pPr>
            <a:lvl2pPr marL="457200" indent="0">
              <a:buFontTx/>
              <a:buNone/>
              <a:defRPr baseline="0">
                <a:latin typeface="Arial" panose="020B0604020202020204" pitchFamily="34" charset="0"/>
              </a:defRPr>
            </a:lvl2pPr>
            <a:lvl3pPr marL="914400" indent="0" algn="l">
              <a:buFontTx/>
              <a:buNone/>
              <a:defRPr/>
            </a:lvl3pPr>
            <a:lvl4pPr marL="1371600" indent="0" algn="l">
              <a:buFontTx/>
              <a:buNone/>
              <a:defRPr/>
            </a:lvl4pPr>
            <a:lvl5pPr marL="1828800" indent="0" algn="l">
              <a:buFontTx/>
              <a:buNone/>
              <a:defRPr/>
            </a:lvl5pPr>
          </a:lstStyle>
          <a:p>
            <a:pPr lvl="0"/>
            <a:r>
              <a:rPr lang="en-GB"/>
              <a:t>Click to edit curriculum links.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6A5A495-96CF-60C4-401B-4D1F86AF16AD}"/>
              </a:ext>
            </a:extLst>
          </p:cNvPr>
          <p:cNvSpPr txBox="1"/>
          <p:nvPr userDrawn="1"/>
        </p:nvSpPr>
        <p:spPr>
          <a:xfrm>
            <a:off x="357187" y="6213394"/>
            <a:ext cx="8801101" cy="376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59"/>
              </a:lnSpc>
            </a:pPr>
            <a:r>
              <a:rPr lang="en-US" sz="1600" baseline="0" dirty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resources at </a:t>
            </a:r>
            <a:r>
              <a:rPr lang="en-US" sz="1600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HistoricEngland.org.uk/Education</a:t>
            </a:r>
            <a:r>
              <a:rPr lang="en-US" sz="1600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aseline="0" dirty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 </a:t>
            </a:r>
            <a:r>
              <a:rPr lang="en-US" sz="1600" baseline="0" dirty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contact@historicengland.org.uk</a:t>
            </a:r>
            <a:endParaRPr lang="en-US" sz="1600" baseline="0" dirty="0">
              <a:solidFill>
                <a:srgbClr val="7373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AutoShape 5">
            <a:extLst>
              <a:ext uri="{FF2B5EF4-FFF2-40B4-BE49-F238E27FC236}">
                <a16:creationId xmlns:a16="http://schemas.microsoft.com/office/drawing/2014/main" id="{D3104B1F-1AA8-952F-2D5F-AD59684EFC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V="1">
            <a:off x="357186" y="6102232"/>
            <a:ext cx="10996613" cy="5038"/>
          </a:xfrm>
          <a:prstGeom prst="line">
            <a:avLst/>
          </a:prstGeom>
          <a:ln w="19050" cap="rnd">
            <a:solidFill>
              <a:srgbClr val="D9D9D9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4" name="Picture 3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FD7DEF28-C976-3440-94E5-C8ABB4DADD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6207" y="6095086"/>
            <a:ext cx="1686011" cy="784191"/>
          </a:xfrm>
          <a:prstGeom prst="rect">
            <a:avLst/>
          </a:prstGeom>
        </p:spPr>
      </p:pic>
      <p:grpSp>
        <p:nvGrpSpPr>
          <p:cNvPr id="5" name="Group 2">
            <a:extLst>
              <a:ext uri="{FF2B5EF4-FFF2-40B4-BE49-F238E27FC236}">
                <a16:creationId xmlns:a16="http://schemas.microsoft.com/office/drawing/2014/main" id="{3564714B-6354-E86E-93D2-6C8C64EED3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7" name="Freeform 3">
              <a:extLst>
                <a:ext uri="{FF2B5EF4-FFF2-40B4-BE49-F238E27FC236}">
                  <a16:creationId xmlns:a16="http://schemas.microsoft.com/office/drawing/2014/main" id="{5F2B52CC-5818-4FF0-9FD9-8BA864FA89CD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56057C52-CC88-4DF2-2F27-B08EB5736B40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</p:spTree>
    <p:extLst>
      <p:ext uri="{BB962C8B-B14F-4D97-AF65-F5344CB8AC3E}">
        <p14:creationId xmlns:p14="http://schemas.microsoft.com/office/powerpoint/2010/main" val="1158484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-Pic-Three-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0ECA9B9A-3111-4A58-2F7B-030E6944C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  <a:prstGeom prst="rect">
            <a:avLst/>
          </a:prstGeom>
        </p:spPr>
        <p:txBody>
          <a:bodyPr lIns="0" rIns="90000"/>
          <a:lstStyle>
            <a:lvl1pPr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15" name="Polaroid 1">
            <a:extLst>
              <a:ext uri="{FF2B5EF4-FFF2-40B4-BE49-F238E27FC236}">
                <a16:creationId xmlns:a16="http://schemas.microsoft.com/office/drawing/2014/main" id="{A5EC1B8E-118E-BFBF-C139-E7D78D1358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57186" y="1255125"/>
            <a:ext cx="3449269" cy="3116363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16" name="Picture 1">
            <a:extLst>
              <a:ext uri="{FF2B5EF4-FFF2-40B4-BE49-F238E27FC236}">
                <a16:creationId xmlns:a16="http://schemas.microsoft.com/office/drawing/2014/main" id="{8E962C4A-7DAF-900E-E9A3-FB229FE24B0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647" y="1411496"/>
            <a:ext cx="2860157" cy="225262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0" name="Washi">
            <a:extLst>
              <a:ext uri="{FF2B5EF4-FFF2-40B4-BE49-F238E27FC236}">
                <a16:creationId xmlns:a16="http://schemas.microsoft.com/office/drawing/2014/main" id="{68DAFA26-B1D9-C74E-55A7-71DDCA28DD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65507" y="3731741"/>
            <a:ext cx="2328862" cy="681038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2" name="Text Placeholder 1">
            <a:extLst>
              <a:ext uri="{FF2B5EF4-FFF2-40B4-BE49-F238E27FC236}">
                <a16:creationId xmlns:a16="http://schemas.microsoft.com/office/drawing/2014/main" id="{04AA8EC4-47E9-F593-B708-794FEFA6585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 rot="21383919">
            <a:off x="1100444" y="3865091"/>
            <a:ext cx="2058987" cy="414338"/>
          </a:xfrm>
          <a:prstGeom prst="rect">
            <a:avLst/>
          </a:prstGeom>
          <a:noFill/>
        </p:spPr>
        <p:txBody>
          <a:bodyPr anchor="ctr" anchorCtr="0"/>
          <a:lstStyle>
            <a:lvl1pPr algn="ctr">
              <a:defRPr sz="1400" b="1" i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0" name="Text Placeholder 1">
            <a:extLst>
              <a:ext uri="{FF2B5EF4-FFF2-40B4-BE49-F238E27FC236}">
                <a16:creationId xmlns:a16="http://schemas.microsoft.com/office/drawing/2014/main" id="{D6D5F453-CE35-87E0-FC81-F5D5D79C5A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54870" y="4542450"/>
            <a:ext cx="3251585" cy="1646477"/>
          </a:xfrm>
          <a:prstGeom prst="rect">
            <a:avLst/>
          </a:prstGeom>
          <a:solidFill>
            <a:schemeClr val="bg1"/>
          </a:solidFill>
        </p:spPr>
        <p:txBody>
          <a:bodyPr wrap="square" lIns="180000" tIns="180000" rIns="180000" bIns="180000">
            <a:noAutofit/>
          </a:bodyPr>
          <a:lstStyle>
            <a:lvl1pPr marL="0" indent="0">
              <a:buNone/>
              <a:defRPr sz="1400" b="0" i="0" baseline="0">
                <a:solidFill>
                  <a:srgbClr val="1A1B23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6" name="Polaroid 2">
            <a:extLst>
              <a:ext uri="{FF2B5EF4-FFF2-40B4-BE49-F238E27FC236}">
                <a16:creationId xmlns:a16="http://schemas.microsoft.com/office/drawing/2014/main" id="{0C5B97FC-AB4E-1DB1-74F5-C823905C4A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065654" y="1285653"/>
            <a:ext cx="3449269" cy="3116363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10" name="Picture 2">
            <a:extLst>
              <a:ext uri="{FF2B5EF4-FFF2-40B4-BE49-F238E27FC236}">
                <a16:creationId xmlns:a16="http://schemas.microsoft.com/office/drawing/2014/main" id="{81CDE749-F5AA-654D-BBBB-7ACE2055796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25413" y="1433340"/>
            <a:ext cx="2860157" cy="225262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3" name="Washi">
            <a:extLst>
              <a:ext uri="{FF2B5EF4-FFF2-40B4-BE49-F238E27FC236}">
                <a16:creationId xmlns:a16="http://schemas.microsoft.com/office/drawing/2014/main" id="{D1F788DE-674D-9F5F-697C-9723C3D824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883450" y="3758075"/>
            <a:ext cx="2328862" cy="681038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325C52C7-8BDD-D376-3E1E-92884E9DA81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rot="21383919">
            <a:off x="5018387" y="3891425"/>
            <a:ext cx="2058987" cy="414338"/>
          </a:xfrm>
          <a:prstGeom prst="rect">
            <a:avLst/>
          </a:prstGeom>
          <a:noFill/>
        </p:spPr>
        <p:txBody>
          <a:bodyPr anchor="ctr" anchorCtr="0"/>
          <a:lstStyle>
            <a:lvl1pPr algn="ctr">
              <a:defRPr sz="1400" b="1" i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CBA456B3-BB9F-16E3-E3F4-07C61BB5FD9E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4255428" y="4549703"/>
            <a:ext cx="3259495" cy="1639224"/>
          </a:xfrm>
          <a:prstGeom prst="rect">
            <a:avLst/>
          </a:prstGeom>
          <a:solidFill>
            <a:schemeClr val="bg1"/>
          </a:solidFill>
        </p:spPr>
        <p:txBody>
          <a:bodyPr wrap="square" lIns="180000" tIns="180000" rIns="180000" bIns="180000">
            <a:noAutofit/>
          </a:bodyPr>
          <a:lstStyle>
            <a:lvl1pPr marL="0" indent="0">
              <a:buNone/>
              <a:defRPr sz="1400" b="0" i="0" baseline="0">
                <a:solidFill>
                  <a:srgbClr val="1A1B23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14" name="Polaroid 3">
            <a:extLst>
              <a:ext uri="{FF2B5EF4-FFF2-40B4-BE49-F238E27FC236}">
                <a16:creationId xmlns:a16="http://schemas.microsoft.com/office/drawing/2014/main" id="{FDF09B61-4E47-EA9C-608B-975D7A5BD4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777224" y="1276969"/>
            <a:ext cx="3449269" cy="3116363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17" name="Picture 3">
            <a:extLst>
              <a:ext uri="{FF2B5EF4-FFF2-40B4-BE49-F238E27FC236}">
                <a16:creationId xmlns:a16="http://schemas.microsoft.com/office/drawing/2014/main" id="{B09CC26C-3F88-BC76-6D25-8A833EFEA47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153685" y="1433340"/>
            <a:ext cx="2860157" cy="225262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5" name="Washi 3">
            <a:extLst>
              <a:ext uri="{FF2B5EF4-FFF2-40B4-BE49-F238E27FC236}">
                <a16:creationId xmlns:a16="http://schemas.microsoft.com/office/drawing/2014/main" id="{0E7352E7-3CC4-489C-AB1C-12552E4C62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8362619" y="3715787"/>
            <a:ext cx="2328862" cy="681038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46" name="Text Washi 3">
            <a:extLst>
              <a:ext uri="{FF2B5EF4-FFF2-40B4-BE49-F238E27FC236}">
                <a16:creationId xmlns:a16="http://schemas.microsoft.com/office/drawing/2014/main" id="{46F6435A-4A38-0C36-BAA1-5EF431299977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 rot="21383919">
            <a:off x="8497556" y="3849137"/>
            <a:ext cx="2058987" cy="414338"/>
          </a:xfrm>
          <a:prstGeom prst="rect">
            <a:avLst/>
          </a:prstGeom>
          <a:noFill/>
        </p:spPr>
        <p:txBody>
          <a:bodyPr anchor="ctr" anchorCtr="0"/>
          <a:lstStyle>
            <a:lvl1pPr algn="ctr">
              <a:defRPr sz="1400" b="1" i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3">
            <a:extLst>
              <a:ext uri="{FF2B5EF4-FFF2-40B4-BE49-F238E27FC236}">
                <a16:creationId xmlns:a16="http://schemas.microsoft.com/office/drawing/2014/main" id="{2C53A28A-6631-911A-6522-1F821C55EED4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963896" y="4549703"/>
            <a:ext cx="3259494" cy="1639224"/>
          </a:xfrm>
          <a:prstGeom prst="rect">
            <a:avLst/>
          </a:prstGeom>
          <a:solidFill>
            <a:schemeClr val="bg1"/>
          </a:solidFill>
        </p:spPr>
        <p:txBody>
          <a:bodyPr wrap="square" lIns="180000" tIns="180000" rIns="180000" bIns="180000">
            <a:noAutofit/>
          </a:bodyPr>
          <a:lstStyle>
            <a:lvl1pPr marL="0" indent="0">
              <a:buNone/>
              <a:defRPr sz="1400" b="0" i="0" baseline="0">
                <a:solidFill>
                  <a:srgbClr val="1A1B23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</a:t>
            </a:r>
          </a:p>
        </p:txBody>
      </p:sp>
      <p:grpSp>
        <p:nvGrpSpPr>
          <p:cNvPr id="2" name="Group 2">
            <a:extLst>
              <a:ext uri="{FF2B5EF4-FFF2-40B4-BE49-F238E27FC236}">
                <a16:creationId xmlns:a16="http://schemas.microsoft.com/office/drawing/2014/main" id="{4C5480B5-9975-0873-E80E-E7CF543889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EAE3D773-FC42-0210-102D-ADD6321CF1FC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8E4B5C6C-E160-9BA9-5124-F5F4BE7EC1BE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</p:spTree>
    <p:extLst>
      <p:ext uri="{BB962C8B-B14F-4D97-AF65-F5344CB8AC3E}">
        <p14:creationId xmlns:p14="http://schemas.microsoft.com/office/powerpoint/2010/main" val="33168150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ebb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48C572-26AF-0076-FD55-E69E186A9D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494" y="-1016135"/>
            <a:ext cx="10515600" cy="913835"/>
          </a:xfrm>
        </p:spPr>
        <p:txBody>
          <a:bodyPr/>
          <a:lstStyle>
            <a:lvl1pPr>
              <a:defRPr baseline="0">
                <a:solidFill>
                  <a:srgbClr val="65B9E4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6EF481FE-D554-7D5C-11A7-101603AF949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19494" y="308635"/>
            <a:ext cx="2444971" cy="1934836"/>
          </a:xfrm>
          <a:custGeom>
            <a:avLst/>
            <a:gdLst>
              <a:gd name="connsiteX0" fmla="*/ 2788316 w 4149725"/>
              <a:gd name="connsiteY0" fmla="*/ 381 h 3467217"/>
              <a:gd name="connsiteX1" fmla="*/ 4024737 w 4149725"/>
              <a:gd name="connsiteY1" fmla="*/ 1272374 h 3467217"/>
              <a:gd name="connsiteX2" fmla="*/ 2427276 w 4149725"/>
              <a:gd name="connsiteY2" fmla="*/ 3440737 h 3467217"/>
              <a:gd name="connsiteX3" fmla="*/ 2101551 w 4149725"/>
              <a:gd name="connsiteY3" fmla="*/ 3461487 h 3467217"/>
              <a:gd name="connsiteX4" fmla="*/ 1831999 w 4149725"/>
              <a:gd name="connsiteY4" fmla="*/ 3467217 h 3467217"/>
              <a:gd name="connsiteX5" fmla="*/ 1795576 w 4149725"/>
              <a:gd name="connsiteY5" fmla="*/ 3467217 h 3467217"/>
              <a:gd name="connsiteX6" fmla="*/ 1549345 w 4149725"/>
              <a:gd name="connsiteY6" fmla="*/ 3458882 h 3467217"/>
              <a:gd name="connsiteX7" fmla="*/ 61571 w 4149725"/>
              <a:gd name="connsiteY7" fmla="*/ 1762783 h 3467217"/>
              <a:gd name="connsiteX8" fmla="*/ 2766 w 4149725"/>
              <a:gd name="connsiteY8" fmla="*/ 1303081 h 3467217"/>
              <a:gd name="connsiteX9" fmla="*/ 0 w 4149725"/>
              <a:gd name="connsiteY9" fmla="*/ 1221180 h 3467217"/>
              <a:gd name="connsiteX10" fmla="*/ 0 w 4149725"/>
              <a:gd name="connsiteY10" fmla="*/ 1044568 h 3467217"/>
              <a:gd name="connsiteX11" fmla="*/ 5362 w 4149725"/>
              <a:gd name="connsiteY11" fmla="*/ 945509 h 3467217"/>
              <a:gd name="connsiteX12" fmla="*/ 1366367 w 4149725"/>
              <a:gd name="connsiteY12" fmla="*/ 140557 h 3467217"/>
              <a:gd name="connsiteX13" fmla="*/ 2788316 w 4149725"/>
              <a:gd name="connsiteY13" fmla="*/ 381 h 3467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149725" h="3467217">
                <a:moveTo>
                  <a:pt x="2788316" y="381"/>
                </a:moveTo>
                <a:cubicBezTo>
                  <a:pt x="3575094" y="-10601"/>
                  <a:pt x="4218058" y="211214"/>
                  <a:pt x="4024737" y="1272374"/>
                </a:cubicBezTo>
                <a:cubicBezTo>
                  <a:pt x="4300672" y="2354137"/>
                  <a:pt x="4258462" y="3292128"/>
                  <a:pt x="2427276" y="3440737"/>
                </a:cubicBezTo>
                <a:cubicBezTo>
                  <a:pt x="2312827" y="3450025"/>
                  <a:pt x="2204372" y="3456968"/>
                  <a:pt x="2101551" y="3461487"/>
                </a:cubicBezTo>
                <a:lnTo>
                  <a:pt x="1831999" y="3467217"/>
                </a:lnTo>
                <a:lnTo>
                  <a:pt x="1795576" y="3467217"/>
                </a:lnTo>
                <a:lnTo>
                  <a:pt x="1549345" y="3458882"/>
                </a:lnTo>
                <a:cubicBezTo>
                  <a:pt x="486889" y="3387486"/>
                  <a:pt x="254775" y="2879815"/>
                  <a:pt x="61571" y="1762783"/>
                </a:cubicBezTo>
                <a:cubicBezTo>
                  <a:pt x="31847" y="1590932"/>
                  <a:pt x="12190" y="1438496"/>
                  <a:pt x="2766" y="1303081"/>
                </a:cubicBezTo>
                <a:lnTo>
                  <a:pt x="0" y="1221180"/>
                </a:lnTo>
                <a:lnTo>
                  <a:pt x="0" y="1044568"/>
                </a:lnTo>
                <a:lnTo>
                  <a:pt x="5362" y="945509"/>
                </a:lnTo>
                <a:cubicBezTo>
                  <a:pt x="72622" y="322919"/>
                  <a:pt x="514286" y="226936"/>
                  <a:pt x="1366367" y="140557"/>
                </a:cubicBezTo>
                <a:cubicBezTo>
                  <a:pt x="1792408" y="97367"/>
                  <a:pt x="2316248" y="6971"/>
                  <a:pt x="2788316" y="381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 </a:t>
            </a:r>
          </a:p>
        </p:txBody>
      </p:sp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06F4889F-F488-9EF0-93A4-9666726685F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814804" y="308634"/>
            <a:ext cx="3025476" cy="2743200"/>
          </a:xfrm>
          <a:custGeom>
            <a:avLst/>
            <a:gdLst>
              <a:gd name="connsiteX0" fmla="*/ 1510826 w 3025476"/>
              <a:gd name="connsiteY0" fmla="*/ 1 h 2743200"/>
              <a:gd name="connsiteX1" fmla="*/ 2284123 w 3025476"/>
              <a:gd name="connsiteY1" fmla="*/ 178326 h 2743200"/>
              <a:gd name="connsiteX2" fmla="*/ 2793488 w 3025476"/>
              <a:gd name="connsiteY2" fmla="*/ 2372415 h 2743200"/>
              <a:gd name="connsiteX3" fmla="*/ 403525 w 3025476"/>
              <a:gd name="connsiteY3" fmla="*/ 2497667 h 2743200"/>
              <a:gd name="connsiteX4" fmla="*/ 183168 w 3025476"/>
              <a:gd name="connsiteY4" fmla="*/ 394671 h 2743200"/>
              <a:gd name="connsiteX5" fmla="*/ 1510826 w 3025476"/>
              <a:gd name="connsiteY5" fmla="*/ 1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25476" h="2743200">
                <a:moveTo>
                  <a:pt x="1510826" y="1"/>
                </a:moveTo>
                <a:cubicBezTo>
                  <a:pt x="1828822" y="-121"/>
                  <a:pt x="2120978" y="54717"/>
                  <a:pt x="2284123" y="178326"/>
                </a:cubicBezTo>
                <a:cubicBezTo>
                  <a:pt x="2719176" y="507950"/>
                  <a:pt x="3380786" y="841509"/>
                  <a:pt x="2793488" y="2372415"/>
                </a:cubicBezTo>
                <a:cubicBezTo>
                  <a:pt x="2614918" y="2862038"/>
                  <a:pt x="838578" y="2827291"/>
                  <a:pt x="403525" y="2497667"/>
                </a:cubicBezTo>
                <a:cubicBezTo>
                  <a:pt x="-31529" y="2168043"/>
                  <a:pt x="-130266" y="781227"/>
                  <a:pt x="183168" y="394671"/>
                </a:cubicBezTo>
                <a:cubicBezTo>
                  <a:pt x="379063" y="153073"/>
                  <a:pt x="980832" y="204"/>
                  <a:pt x="1510826" y="1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 </a:t>
            </a:r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DB1708DE-2876-9669-5DAB-51C5E2F3A7D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738963" y="134998"/>
            <a:ext cx="3486999" cy="2395552"/>
          </a:xfrm>
          <a:custGeom>
            <a:avLst/>
            <a:gdLst>
              <a:gd name="connsiteX0" fmla="*/ 3560583 w 4649036"/>
              <a:gd name="connsiteY0" fmla="*/ 1 h 4064878"/>
              <a:gd name="connsiteX1" fmla="*/ 4453893 w 4649036"/>
              <a:gd name="connsiteY1" fmla="*/ 3334471 h 4064878"/>
              <a:gd name="connsiteX2" fmla="*/ 227015 w 4649036"/>
              <a:gd name="connsiteY2" fmla="*/ 3388139 h 4064878"/>
              <a:gd name="connsiteX3" fmla="*/ 2376 w 4649036"/>
              <a:gd name="connsiteY3" fmla="*/ 1974758 h 4064878"/>
              <a:gd name="connsiteX4" fmla="*/ 0 w 4649036"/>
              <a:gd name="connsiteY4" fmla="*/ 1879718 h 4064878"/>
              <a:gd name="connsiteX5" fmla="*/ 0 w 4649036"/>
              <a:gd name="connsiteY5" fmla="*/ 1751537 h 4064878"/>
              <a:gd name="connsiteX6" fmla="*/ 2680 w 4649036"/>
              <a:gd name="connsiteY6" fmla="*/ 1657229 h 4064878"/>
              <a:gd name="connsiteX7" fmla="*/ 3560583 w 4649036"/>
              <a:gd name="connsiteY7" fmla="*/ 1 h 4064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49036" h="4064878">
                <a:moveTo>
                  <a:pt x="3560583" y="1"/>
                </a:moveTo>
                <a:cubicBezTo>
                  <a:pt x="4577187" y="-1606"/>
                  <a:pt x="4898077" y="2906354"/>
                  <a:pt x="4453893" y="3334471"/>
                </a:cubicBezTo>
                <a:cubicBezTo>
                  <a:pt x="3894222" y="3782051"/>
                  <a:pt x="650182" y="4697659"/>
                  <a:pt x="227015" y="3388139"/>
                </a:cubicBezTo>
                <a:cubicBezTo>
                  <a:pt x="105560" y="2832619"/>
                  <a:pt x="21394" y="2366228"/>
                  <a:pt x="2376" y="1974758"/>
                </a:cubicBezTo>
                <a:lnTo>
                  <a:pt x="0" y="1879718"/>
                </a:lnTo>
                <a:lnTo>
                  <a:pt x="0" y="1751537"/>
                </a:lnTo>
                <a:lnTo>
                  <a:pt x="2680" y="1657229"/>
                </a:lnTo>
                <a:cubicBezTo>
                  <a:pt x="69985" y="507827"/>
                  <a:pt x="926555" y="123430"/>
                  <a:pt x="3560583" y="1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 </a:t>
            </a:r>
          </a:p>
        </p:txBody>
      </p:sp>
      <p:sp>
        <p:nvSpPr>
          <p:cNvPr id="44" name="Picture Placeholder 43">
            <a:extLst>
              <a:ext uri="{FF2B5EF4-FFF2-40B4-BE49-F238E27FC236}">
                <a16:creationId xmlns:a16="http://schemas.microsoft.com/office/drawing/2014/main" id="{7C0FB81A-5F99-A83C-B0CB-826458F7375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52308" y="2654405"/>
            <a:ext cx="4727624" cy="3452813"/>
          </a:xfrm>
          <a:custGeom>
            <a:avLst/>
            <a:gdLst>
              <a:gd name="connsiteX0" fmla="*/ 1284154 w 4727624"/>
              <a:gd name="connsiteY0" fmla="*/ 0 h 3452813"/>
              <a:gd name="connsiteX1" fmla="*/ 1298461 w 4727624"/>
              <a:gd name="connsiteY1" fmla="*/ 0 h 3452813"/>
              <a:gd name="connsiteX2" fmla="*/ 1376680 w 4727624"/>
              <a:gd name="connsiteY2" fmla="*/ 1055 h 3452813"/>
              <a:gd name="connsiteX3" fmla="*/ 4719748 w 4727624"/>
              <a:gd name="connsiteY3" fmla="*/ 1626257 h 3452813"/>
              <a:gd name="connsiteX4" fmla="*/ 4727624 w 4727624"/>
              <a:gd name="connsiteY4" fmla="*/ 1715565 h 3452813"/>
              <a:gd name="connsiteX5" fmla="*/ 4727624 w 4727624"/>
              <a:gd name="connsiteY5" fmla="*/ 1715588 h 3452813"/>
              <a:gd name="connsiteX6" fmla="*/ 4710061 w 4727624"/>
              <a:gd name="connsiteY6" fmla="*/ 1892018 h 3452813"/>
              <a:gd name="connsiteX7" fmla="*/ 2399224 w 4727624"/>
              <a:gd name="connsiteY7" fmla="*/ 3448684 h 3452813"/>
              <a:gd name="connsiteX8" fmla="*/ 38925 w 4727624"/>
              <a:gd name="connsiteY8" fmla="*/ 2130247 h 3452813"/>
              <a:gd name="connsiteX9" fmla="*/ 1208378 w 4727624"/>
              <a:gd name="connsiteY9" fmla="*/ 3735 h 3452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27624" h="3452813">
                <a:moveTo>
                  <a:pt x="1284154" y="0"/>
                </a:moveTo>
                <a:lnTo>
                  <a:pt x="1298461" y="0"/>
                </a:lnTo>
                <a:lnTo>
                  <a:pt x="1376680" y="1055"/>
                </a:lnTo>
                <a:cubicBezTo>
                  <a:pt x="2289869" y="36882"/>
                  <a:pt x="4568831" y="767049"/>
                  <a:pt x="4719748" y="1626257"/>
                </a:cubicBezTo>
                <a:lnTo>
                  <a:pt x="4727624" y="1715565"/>
                </a:lnTo>
                <a:lnTo>
                  <a:pt x="4727624" y="1715588"/>
                </a:lnTo>
                <a:lnTo>
                  <a:pt x="4710061" y="1892018"/>
                </a:lnTo>
                <a:cubicBezTo>
                  <a:pt x="4537247" y="2758608"/>
                  <a:pt x="3131834" y="3383892"/>
                  <a:pt x="2399224" y="3448684"/>
                </a:cubicBezTo>
                <a:cubicBezTo>
                  <a:pt x="1617774" y="3517796"/>
                  <a:pt x="237399" y="2704405"/>
                  <a:pt x="38925" y="2130247"/>
                </a:cubicBezTo>
                <a:cubicBezTo>
                  <a:pt x="-159549" y="1556089"/>
                  <a:pt x="426928" y="72847"/>
                  <a:pt x="1208378" y="3735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 </a:t>
            </a:r>
          </a:p>
        </p:txBody>
      </p:sp>
      <p:sp>
        <p:nvSpPr>
          <p:cNvPr id="48" name="Picture Placeholder 47">
            <a:extLst>
              <a:ext uri="{FF2B5EF4-FFF2-40B4-BE49-F238E27FC236}">
                <a16:creationId xmlns:a16="http://schemas.microsoft.com/office/drawing/2014/main" id="{6E6AE3BC-5F4B-E8C5-775E-9C907806C34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390314" y="2967038"/>
            <a:ext cx="5047470" cy="3531036"/>
          </a:xfrm>
          <a:custGeom>
            <a:avLst/>
            <a:gdLst>
              <a:gd name="connsiteX0" fmla="*/ 2020018 w 5047470"/>
              <a:gd name="connsiteY0" fmla="*/ 0 h 3531036"/>
              <a:gd name="connsiteX1" fmla="*/ 2024920 w 5047470"/>
              <a:gd name="connsiteY1" fmla="*/ 0 h 3531036"/>
              <a:gd name="connsiteX2" fmla="*/ 2275186 w 5047470"/>
              <a:gd name="connsiteY2" fmla="*/ 5334 h 3531036"/>
              <a:gd name="connsiteX3" fmla="*/ 4233310 w 5047470"/>
              <a:gd name="connsiteY3" fmla="*/ 509457 h 3531036"/>
              <a:gd name="connsiteX4" fmla="*/ 4741974 w 5047470"/>
              <a:gd name="connsiteY4" fmla="*/ 3216818 h 3531036"/>
              <a:gd name="connsiteX5" fmla="*/ 286933 w 5047470"/>
              <a:gd name="connsiteY5" fmla="*/ 3216818 h 3531036"/>
              <a:gd name="connsiteX6" fmla="*/ 827495 w 5047470"/>
              <a:gd name="connsiteY6" fmla="*/ 245214 h 3531036"/>
              <a:gd name="connsiteX7" fmla="*/ 1777462 w 5047470"/>
              <a:gd name="connsiteY7" fmla="*/ 6800 h 3531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47470" h="3531036">
                <a:moveTo>
                  <a:pt x="2020018" y="0"/>
                </a:moveTo>
                <a:lnTo>
                  <a:pt x="2024920" y="0"/>
                </a:lnTo>
                <a:lnTo>
                  <a:pt x="2275186" y="5334"/>
                </a:lnTo>
                <a:cubicBezTo>
                  <a:pt x="3042689" y="39314"/>
                  <a:pt x="3866328" y="230869"/>
                  <a:pt x="4233310" y="509457"/>
                </a:cubicBezTo>
                <a:cubicBezTo>
                  <a:pt x="4885723" y="1004725"/>
                  <a:pt x="5399704" y="2765591"/>
                  <a:pt x="4741974" y="3216818"/>
                </a:cubicBezTo>
                <a:cubicBezTo>
                  <a:pt x="4084245" y="3668045"/>
                  <a:pt x="918081" y="3602215"/>
                  <a:pt x="286933" y="3216818"/>
                </a:cubicBezTo>
                <a:cubicBezTo>
                  <a:pt x="-344215" y="2831420"/>
                  <a:pt x="169766" y="696441"/>
                  <a:pt x="827495" y="245214"/>
                </a:cubicBezTo>
                <a:cubicBezTo>
                  <a:pt x="1033036" y="104205"/>
                  <a:pt x="1379001" y="28766"/>
                  <a:pt x="1777462" y="680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 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F5F3EC6-CBBA-5AA2-9715-09093A192A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011EAE17-7831-3205-866D-14D05FDB20C9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EABA738-F7BE-33B4-096D-0E2BCCB9C449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</p:spTree>
    <p:extLst>
      <p:ext uri="{BB962C8B-B14F-4D97-AF65-F5344CB8AC3E}">
        <p14:creationId xmlns:p14="http://schemas.microsoft.com/office/powerpoint/2010/main" val="29749232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int-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8">
            <a:extLst>
              <a:ext uri="{FF2B5EF4-FFF2-40B4-BE49-F238E27FC236}">
                <a16:creationId xmlns:a16="http://schemas.microsoft.com/office/drawing/2014/main" id="{6EE332A7-64A0-F7AC-66DE-349EAA89F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  <a:prstGeom prst="rect">
            <a:avLst/>
          </a:prstGeom>
        </p:spPr>
        <p:txBody>
          <a:bodyPr lIns="0" rIns="90000"/>
          <a:lstStyle>
            <a:lvl1pPr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</a:t>
            </a:r>
            <a:endParaRPr lang="en-US"/>
          </a:p>
        </p:txBody>
      </p:sp>
      <p:grpSp>
        <p:nvGrpSpPr>
          <p:cNvPr id="5" name="Group 2">
            <a:extLst>
              <a:ext uri="{FF2B5EF4-FFF2-40B4-BE49-F238E27FC236}">
                <a16:creationId xmlns:a16="http://schemas.microsoft.com/office/drawing/2014/main" id="{55188A52-A560-F221-5934-A54112C03111}"/>
              </a:ext>
            </a:extLst>
          </p:cNvPr>
          <p:cNvGrpSpPr/>
          <p:nvPr userDrawn="1"/>
        </p:nvGrpSpPr>
        <p:grpSpPr>
          <a:xfrm rot="-5400000">
            <a:off x="8449493" y="3115493"/>
            <a:ext cx="6858000" cy="627015"/>
            <a:chOff x="0" y="0"/>
            <a:chExt cx="1993384" cy="182252"/>
          </a:xfrm>
        </p:grpSpPr>
        <p:sp>
          <p:nvSpPr>
            <p:cNvPr id="6" name="Freeform 3">
              <a:extLst>
                <a:ext uri="{FF2B5EF4-FFF2-40B4-BE49-F238E27FC236}">
                  <a16:creationId xmlns:a16="http://schemas.microsoft.com/office/drawing/2014/main" id="{A7902E11-CBD6-1C9C-F7EA-083EA2C66C6F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sp>
        <p:nvSpPr>
          <p:cNvPr id="7" name="TextBox 4">
            <a:extLst>
              <a:ext uri="{FF2B5EF4-FFF2-40B4-BE49-F238E27FC236}">
                <a16:creationId xmlns:a16="http://schemas.microsoft.com/office/drawing/2014/main" id="{76FB1245-27FD-F4F7-82EC-8888D8CFC3C5}"/>
              </a:ext>
            </a:extLst>
          </p:cNvPr>
          <p:cNvSpPr txBox="1"/>
          <p:nvPr userDrawn="1"/>
        </p:nvSpPr>
        <p:spPr>
          <a:xfrm rot="5400000">
            <a:off x="10122260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 OUT</a:t>
            </a:r>
          </a:p>
        </p:txBody>
      </p:sp>
    </p:spTree>
    <p:extLst>
      <p:ext uri="{BB962C8B-B14F-4D97-AF65-F5344CB8AC3E}">
        <p14:creationId xmlns:p14="http://schemas.microsoft.com/office/powerpoint/2010/main" val="34158302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>
            <a:extLst>
              <a:ext uri="{FF2B5EF4-FFF2-40B4-BE49-F238E27FC236}">
                <a16:creationId xmlns:a16="http://schemas.microsoft.com/office/drawing/2014/main" id="{628A1918-E2A7-EBB9-C28A-C2CC1463B9B0}"/>
              </a:ext>
            </a:extLst>
          </p:cNvPr>
          <p:cNvSpPr txBox="1"/>
          <p:nvPr userDrawn="1"/>
        </p:nvSpPr>
        <p:spPr>
          <a:xfrm>
            <a:off x="172728" y="170820"/>
            <a:ext cx="5872948" cy="7732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639"/>
              </a:lnSpc>
            </a:pPr>
            <a:r>
              <a:rPr lang="en-US" sz="2599" dirty="0">
                <a:solidFill>
                  <a:srgbClr val="000000"/>
                </a:solidFill>
                <a:latin typeface="Source Sans Pro Bold"/>
              </a:rPr>
              <a:t>What questions do you want to ask?</a:t>
            </a:r>
          </a:p>
          <a:p>
            <a:pPr algn="ctr">
              <a:lnSpc>
                <a:spcPts val="2239"/>
              </a:lnSpc>
            </a:pPr>
            <a:endParaRPr lang="en-US" sz="2599" dirty="0">
              <a:solidFill>
                <a:srgbClr val="000000"/>
              </a:solidFill>
              <a:latin typeface="Source Sans Pro Bold"/>
            </a:endParaRPr>
          </a:p>
        </p:txBody>
      </p:sp>
      <p:sp>
        <p:nvSpPr>
          <p:cNvPr id="4" name="TextBox 12">
            <a:extLst>
              <a:ext uri="{FF2B5EF4-FFF2-40B4-BE49-F238E27FC236}">
                <a16:creationId xmlns:a16="http://schemas.microsoft.com/office/drawing/2014/main" id="{7EB986A1-83F6-37D2-BB8B-C71E4DC6F8D3}"/>
              </a:ext>
            </a:extLst>
          </p:cNvPr>
          <p:cNvSpPr txBox="1"/>
          <p:nvPr userDrawn="1"/>
        </p:nvSpPr>
        <p:spPr>
          <a:xfrm>
            <a:off x="1698735" y="1073554"/>
            <a:ext cx="3781220" cy="7277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9"/>
              </a:lnSpc>
            </a:pPr>
            <a:r>
              <a:rPr lang="en-US" sz="2599">
                <a:solidFill>
                  <a:srgbClr val="000000"/>
                </a:solidFill>
                <a:latin typeface="Source Sans Pro Bold"/>
              </a:rPr>
              <a:t>What can you infer?</a:t>
            </a:r>
          </a:p>
          <a:p>
            <a:pPr algn="ctr">
              <a:lnSpc>
                <a:spcPts val="2239"/>
              </a:lnSpc>
            </a:pPr>
            <a:endParaRPr lang="en-US" sz="2599">
              <a:solidFill>
                <a:srgbClr val="000000"/>
              </a:solidFill>
              <a:latin typeface="Source Sans Pro Bold"/>
            </a:endParaRP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BBB9F31F-B590-3EAD-D5AA-0FFEDA23E77D}"/>
              </a:ext>
            </a:extLst>
          </p:cNvPr>
          <p:cNvSpPr txBox="1"/>
          <p:nvPr userDrawn="1"/>
        </p:nvSpPr>
        <p:spPr>
          <a:xfrm>
            <a:off x="2366892" y="2098003"/>
            <a:ext cx="3781220" cy="7277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9"/>
              </a:lnSpc>
            </a:pPr>
            <a:r>
              <a:rPr lang="en-US" sz="2599">
                <a:solidFill>
                  <a:srgbClr val="000000"/>
                </a:solidFill>
                <a:latin typeface="Source Sans Pro Bold"/>
              </a:rPr>
              <a:t>What can you see?</a:t>
            </a:r>
          </a:p>
          <a:p>
            <a:pPr algn="ctr">
              <a:lnSpc>
                <a:spcPts val="2239"/>
              </a:lnSpc>
            </a:pPr>
            <a:endParaRPr lang="en-US" sz="2599">
              <a:solidFill>
                <a:srgbClr val="000000"/>
              </a:solidFill>
              <a:latin typeface="Source Sans Pro Bold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A6A9E11-F418-56A1-2859-F3281D9A93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001749" y="1033769"/>
            <a:ext cx="8632004" cy="5182095"/>
          </a:xfrm>
          <a:prstGeom prst="rect">
            <a:avLst/>
          </a:prstGeom>
          <a:noFill/>
          <a:ln w="57150">
            <a:solidFill>
              <a:srgbClr val="BBEBA0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632004"/>
                      <a:gd name="connsiteY0" fmla="*/ 0 h 4699210"/>
                      <a:gd name="connsiteX1" fmla="*/ 8632004 w 8632004"/>
                      <a:gd name="connsiteY1" fmla="*/ 0 h 4699210"/>
                      <a:gd name="connsiteX2" fmla="*/ 8632004 w 8632004"/>
                      <a:gd name="connsiteY2" fmla="*/ 4699210 h 4699210"/>
                      <a:gd name="connsiteX3" fmla="*/ 0 w 8632004"/>
                      <a:gd name="connsiteY3" fmla="*/ 4699210 h 4699210"/>
                      <a:gd name="connsiteX4" fmla="*/ 0 w 8632004"/>
                      <a:gd name="connsiteY4" fmla="*/ 0 h 46992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32004" h="4699210" extrusionOk="0">
                        <a:moveTo>
                          <a:pt x="0" y="0"/>
                        </a:moveTo>
                        <a:cubicBezTo>
                          <a:pt x="1768627" y="118645"/>
                          <a:pt x="5385676" y="116012"/>
                          <a:pt x="8632004" y="0"/>
                        </a:cubicBezTo>
                        <a:cubicBezTo>
                          <a:pt x="8499122" y="1950098"/>
                          <a:pt x="8716955" y="3989278"/>
                          <a:pt x="8632004" y="4699210"/>
                        </a:cubicBezTo>
                        <a:cubicBezTo>
                          <a:pt x="7704048" y="4833810"/>
                          <a:pt x="3460537" y="4542014"/>
                          <a:pt x="0" y="4699210"/>
                        </a:cubicBezTo>
                        <a:cubicBezTo>
                          <a:pt x="-20187" y="2745943"/>
                          <a:pt x="-152480" y="1142420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00A662A-6637-47DD-BC6A-70B7339D6E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10966" y="174661"/>
            <a:ext cx="11270751" cy="6503541"/>
          </a:xfrm>
          <a:prstGeom prst="rect">
            <a:avLst/>
          </a:prstGeom>
          <a:noFill/>
          <a:ln w="57150">
            <a:solidFill>
              <a:srgbClr val="BBEBA0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11270751"/>
                      <a:gd name="connsiteY0" fmla="*/ 0 h 6503541"/>
                      <a:gd name="connsiteX1" fmla="*/ 11270751 w 11270751"/>
                      <a:gd name="connsiteY1" fmla="*/ 0 h 6503541"/>
                      <a:gd name="connsiteX2" fmla="*/ 11270751 w 11270751"/>
                      <a:gd name="connsiteY2" fmla="*/ 6503541 h 6503541"/>
                      <a:gd name="connsiteX3" fmla="*/ 0 w 11270751"/>
                      <a:gd name="connsiteY3" fmla="*/ 6503541 h 6503541"/>
                      <a:gd name="connsiteX4" fmla="*/ 0 w 11270751"/>
                      <a:gd name="connsiteY4" fmla="*/ 0 h 65035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270751" h="6503541" extrusionOk="0">
                        <a:moveTo>
                          <a:pt x="0" y="0"/>
                        </a:moveTo>
                        <a:cubicBezTo>
                          <a:pt x="4092115" y="118645"/>
                          <a:pt x="5781703" y="116012"/>
                          <a:pt x="11270751" y="0"/>
                        </a:cubicBezTo>
                        <a:cubicBezTo>
                          <a:pt x="11137869" y="1071026"/>
                          <a:pt x="11355702" y="4371912"/>
                          <a:pt x="11270751" y="6503541"/>
                        </a:cubicBezTo>
                        <a:cubicBezTo>
                          <a:pt x="7904284" y="6638141"/>
                          <a:pt x="5425909" y="6346345"/>
                          <a:pt x="0" y="6503541"/>
                        </a:cubicBezTo>
                        <a:cubicBezTo>
                          <a:pt x="-20187" y="3551173"/>
                          <a:pt x="-152480" y="907842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6D92522-9D74-AE0E-F519-9C39507E14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716493" y="2101844"/>
            <a:ext cx="7030588" cy="3722385"/>
          </a:xfrm>
          <a:prstGeom prst="rect">
            <a:avLst/>
          </a:prstGeom>
          <a:noFill/>
          <a:ln w="57150">
            <a:solidFill>
              <a:srgbClr val="BBEBA0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632004"/>
                      <a:gd name="connsiteY0" fmla="*/ 0 h 4699210"/>
                      <a:gd name="connsiteX1" fmla="*/ 8632004 w 8632004"/>
                      <a:gd name="connsiteY1" fmla="*/ 0 h 4699210"/>
                      <a:gd name="connsiteX2" fmla="*/ 8632004 w 8632004"/>
                      <a:gd name="connsiteY2" fmla="*/ 4699210 h 4699210"/>
                      <a:gd name="connsiteX3" fmla="*/ 0 w 8632004"/>
                      <a:gd name="connsiteY3" fmla="*/ 4699210 h 4699210"/>
                      <a:gd name="connsiteX4" fmla="*/ 0 w 8632004"/>
                      <a:gd name="connsiteY4" fmla="*/ 0 h 46992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32004" h="4699210" extrusionOk="0">
                        <a:moveTo>
                          <a:pt x="0" y="0"/>
                        </a:moveTo>
                        <a:cubicBezTo>
                          <a:pt x="1768627" y="118645"/>
                          <a:pt x="5385676" y="116012"/>
                          <a:pt x="8632004" y="0"/>
                        </a:cubicBezTo>
                        <a:cubicBezTo>
                          <a:pt x="8499122" y="1950098"/>
                          <a:pt x="8716955" y="3989278"/>
                          <a:pt x="8632004" y="4699210"/>
                        </a:cubicBezTo>
                        <a:cubicBezTo>
                          <a:pt x="7704048" y="4833810"/>
                          <a:pt x="3460537" y="4542014"/>
                          <a:pt x="0" y="4699210"/>
                        </a:cubicBezTo>
                        <a:cubicBezTo>
                          <a:pt x="-20187" y="2745943"/>
                          <a:pt x="-152480" y="1142420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4137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>
            <a:extLst>
              <a:ext uri="{FF2B5EF4-FFF2-40B4-BE49-F238E27FC236}">
                <a16:creationId xmlns:a16="http://schemas.microsoft.com/office/drawing/2014/main" id="{628A1918-E2A7-EBB9-C28A-C2CC1463B9B0}"/>
              </a:ext>
            </a:extLst>
          </p:cNvPr>
          <p:cNvSpPr txBox="1"/>
          <p:nvPr userDrawn="1"/>
        </p:nvSpPr>
        <p:spPr>
          <a:xfrm>
            <a:off x="-49023" y="159934"/>
            <a:ext cx="5872948" cy="7732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639"/>
              </a:lnSpc>
            </a:pPr>
            <a:r>
              <a:rPr lang="en-US" sz="2599" dirty="0">
                <a:solidFill>
                  <a:srgbClr val="000000"/>
                </a:solidFill>
                <a:latin typeface="Source Sans Pro Bold"/>
              </a:rPr>
              <a:t>What questions do you want to ask?</a:t>
            </a:r>
          </a:p>
          <a:p>
            <a:pPr algn="ctr">
              <a:lnSpc>
                <a:spcPts val="2239"/>
              </a:lnSpc>
            </a:pPr>
            <a:endParaRPr lang="en-US" sz="2599" dirty="0">
              <a:solidFill>
                <a:srgbClr val="000000"/>
              </a:solidFill>
              <a:latin typeface="Source Sans Pro Bold"/>
            </a:endParaRPr>
          </a:p>
        </p:txBody>
      </p:sp>
      <p:sp>
        <p:nvSpPr>
          <p:cNvPr id="4" name="TextBox 12">
            <a:extLst>
              <a:ext uri="{FF2B5EF4-FFF2-40B4-BE49-F238E27FC236}">
                <a16:creationId xmlns:a16="http://schemas.microsoft.com/office/drawing/2014/main" id="{7EB986A1-83F6-37D2-BB8B-C71E4DC6F8D3}"/>
              </a:ext>
            </a:extLst>
          </p:cNvPr>
          <p:cNvSpPr txBox="1"/>
          <p:nvPr userDrawn="1"/>
        </p:nvSpPr>
        <p:spPr>
          <a:xfrm>
            <a:off x="1476984" y="1062668"/>
            <a:ext cx="3781220" cy="7277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9"/>
              </a:lnSpc>
            </a:pPr>
            <a:r>
              <a:rPr lang="en-US" sz="2599">
                <a:solidFill>
                  <a:srgbClr val="000000"/>
                </a:solidFill>
                <a:latin typeface="Source Sans Pro Bold"/>
              </a:rPr>
              <a:t>What can you infer?</a:t>
            </a:r>
          </a:p>
          <a:p>
            <a:pPr algn="ctr">
              <a:lnSpc>
                <a:spcPts val="2239"/>
              </a:lnSpc>
            </a:pPr>
            <a:endParaRPr lang="en-US" sz="2599">
              <a:solidFill>
                <a:srgbClr val="000000"/>
              </a:solidFill>
              <a:latin typeface="Source Sans Pro Bold"/>
            </a:endParaRP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BBB9F31F-B590-3EAD-D5AA-0FFEDA23E77D}"/>
              </a:ext>
            </a:extLst>
          </p:cNvPr>
          <p:cNvSpPr txBox="1"/>
          <p:nvPr userDrawn="1"/>
        </p:nvSpPr>
        <p:spPr>
          <a:xfrm>
            <a:off x="2145141" y="2087117"/>
            <a:ext cx="3781220" cy="7277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9"/>
              </a:lnSpc>
            </a:pPr>
            <a:r>
              <a:rPr lang="en-US" sz="2599">
                <a:solidFill>
                  <a:srgbClr val="000000"/>
                </a:solidFill>
                <a:latin typeface="Source Sans Pro Bold"/>
              </a:rPr>
              <a:t>What can you see?</a:t>
            </a:r>
          </a:p>
          <a:p>
            <a:pPr algn="ctr">
              <a:lnSpc>
                <a:spcPts val="2239"/>
              </a:lnSpc>
            </a:pPr>
            <a:endParaRPr lang="en-US" sz="2599">
              <a:solidFill>
                <a:srgbClr val="000000"/>
              </a:solidFill>
              <a:latin typeface="Source Sans Pro Bold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A6A9E11-F418-56A1-2859-F3281D9A93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779998" y="1022883"/>
            <a:ext cx="8632004" cy="5182095"/>
          </a:xfrm>
          <a:prstGeom prst="rect">
            <a:avLst/>
          </a:prstGeom>
          <a:noFill/>
          <a:ln w="5715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632004"/>
                      <a:gd name="connsiteY0" fmla="*/ 0 h 4699210"/>
                      <a:gd name="connsiteX1" fmla="*/ 8632004 w 8632004"/>
                      <a:gd name="connsiteY1" fmla="*/ 0 h 4699210"/>
                      <a:gd name="connsiteX2" fmla="*/ 8632004 w 8632004"/>
                      <a:gd name="connsiteY2" fmla="*/ 4699210 h 4699210"/>
                      <a:gd name="connsiteX3" fmla="*/ 0 w 8632004"/>
                      <a:gd name="connsiteY3" fmla="*/ 4699210 h 4699210"/>
                      <a:gd name="connsiteX4" fmla="*/ 0 w 8632004"/>
                      <a:gd name="connsiteY4" fmla="*/ 0 h 46992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32004" h="4699210" extrusionOk="0">
                        <a:moveTo>
                          <a:pt x="0" y="0"/>
                        </a:moveTo>
                        <a:cubicBezTo>
                          <a:pt x="1768627" y="118645"/>
                          <a:pt x="5385676" y="116012"/>
                          <a:pt x="8632004" y="0"/>
                        </a:cubicBezTo>
                        <a:cubicBezTo>
                          <a:pt x="8499122" y="1950098"/>
                          <a:pt x="8716955" y="3989278"/>
                          <a:pt x="8632004" y="4699210"/>
                        </a:cubicBezTo>
                        <a:cubicBezTo>
                          <a:pt x="7704048" y="4833810"/>
                          <a:pt x="3460537" y="4542014"/>
                          <a:pt x="0" y="4699210"/>
                        </a:cubicBezTo>
                        <a:cubicBezTo>
                          <a:pt x="-20187" y="2745943"/>
                          <a:pt x="-152480" y="1142420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00A662A-6637-47DD-BC6A-70B7339D6E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89215" y="163775"/>
            <a:ext cx="11270751" cy="6503541"/>
          </a:xfrm>
          <a:prstGeom prst="rect">
            <a:avLst/>
          </a:prstGeom>
          <a:noFill/>
          <a:ln w="5715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11270751"/>
                      <a:gd name="connsiteY0" fmla="*/ 0 h 6503541"/>
                      <a:gd name="connsiteX1" fmla="*/ 11270751 w 11270751"/>
                      <a:gd name="connsiteY1" fmla="*/ 0 h 6503541"/>
                      <a:gd name="connsiteX2" fmla="*/ 11270751 w 11270751"/>
                      <a:gd name="connsiteY2" fmla="*/ 6503541 h 6503541"/>
                      <a:gd name="connsiteX3" fmla="*/ 0 w 11270751"/>
                      <a:gd name="connsiteY3" fmla="*/ 6503541 h 6503541"/>
                      <a:gd name="connsiteX4" fmla="*/ 0 w 11270751"/>
                      <a:gd name="connsiteY4" fmla="*/ 0 h 65035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270751" h="6503541" extrusionOk="0">
                        <a:moveTo>
                          <a:pt x="0" y="0"/>
                        </a:moveTo>
                        <a:cubicBezTo>
                          <a:pt x="4092115" y="118645"/>
                          <a:pt x="5781703" y="116012"/>
                          <a:pt x="11270751" y="0"/>
                        </a:cubicBezTo>
                        <a:cubicBezTo>
                          <a:pt x="11137869" y="1071026"/>
                          <a:pt x="11355702" y="4371912"/>
                          <a:pt x="11270751" y="6503541"/>
                        </a:cubicBezTo>
                        <a:cubicBezTo>
                          <a:pt x="7904284" y="6638141"/>
                          <a:pt x="5425909" y="6346345"/>
                          <a:pt x="0" y="6503541"/>
                        </a:cubicBezTo>
                        <a:cubicBezTo>
                          <a:pt x="-20187" y="3551173"/>
                          <a:pt x="-152480" y="907842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6D92522-9D74-AE0E-F519-9C39507E14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94742" y="2090958"/>
            <a:ext cx="7030588" cy="3722385"/>
          </a:xfrm>
          <a:prstGeom prst="rect">
            <a:avLst/>
          </a:prstGeom>
          <a:noFill/>
          <a:ln w="5715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632004"/>
                      <a:gd name="connsiteY0" fmla="*/ 0 h 4699210"/>
                      <a:gd name="connsiteX1" fmla="*/ 8632004 w 8632004"/>
                      <a:gd name="connsiteY1" fmla="*/ 0 h 4699210"/>
                      <a:gd name="connsiteX2" fmla="*/ 8632004 w 8632004"/>
                      <a:gd name="connsiteY2" fmla="*/ 4699210 h 4699210"/>
                      <a:gd name="connsiteX3" fmla="*/ 0 w 8632004"/>
                      <a:gd name="connsiteY3" fmla="*/ 4699210 h 4699210"/>
                      <a:gd name="connsiteX4" fmla="*/ 0 w 8632004"/>
                      <a:gd name="connsiteY4" fmla="*/ 0 h 46992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32004" h="4699210" extrusionOk="0">
                        <a:moveTo>
                          <a:pt x="0" y="0"/>
                        </a:moveTo>
                        <a:cubicBezTo>
                          <a:pt x="1768627" y="118645"/>
                          <a:pt x="5385676" y="116012"/>
                          <a:pt x="8632004" y="0"/>
                        </a:cubicBezTo>
                        <a:cubicBezTo>
                          <a:pt x="8499122" y="1950098"/>
                          <a:pt x="8716955" y="3989278"/>
                          <a:pt x="8632004" y="4699210"/>
                        </a:cubicBezTo>
                        <a:cubicBezTo>
                          <a:pt x="7704048" y="4833810"/>
                          <a:pt x="3460537" y="4542014"/>
                          <a:pt x="0" y="4699210"/>
                        </a:cubicBezTo>
                        <a:cubicBezTo>
                          <a:pt x="-20187" y="2745943"/>
                          <a:pt x="-152480" y="1142420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2">
            <a:extLst>
              <a:ext uri="{FF2B5EF4-FFF2-40B4-BE49-F238E27FC236}">
                <a16:creationId xmlns:a16="http://schemas.microsoft.com/office/drawing/2014/main" id="{903C65A8-96CE-A693-4CCC-87A1DE4D5E30}"/>
              </a:ext>
            </a:extLst>
          </p:cNvPr>
          <p:cNvGrpSpPr/>
          <p:nvPr userDrawn="1"/>
        </p:nvGrpSpPr>
        <p:grpSpPr>
          <a:xfrm rot="-5400000">
            <a:off x="8449493" y="3115493"/>
            <a:ext cx="6858000" cy="627015"/>
            <a:chOff x="0" y="0"/>
            <a:chExt cx="1993384" cy="182252"/>
          </a:xfrm>
        </p:grpSpPr>
        <p:sp>
          <p:nvSpPr>
            <p:cNvPr id="7" name="Freeform 3">
              <a:extLst>
                <a:ext uri="{FF2B5EF4-FFF2-40B4-BE49-F238E27FC236}">
                  <a16:creationId xmlns:a16="http://schemas.microsoft.com/office/drawing/2014/main" id="{FFD71B93-BC37-B3F1-ED2C-88138AEBC420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sp>
        <p:nvSpPr>
          <p:cNvPr id="8" name="TextBox 4">
            <a:extLst>
              <a:ext uri="{FF2B5EF4-FFF2-40B4-BE49-F238E27FC236}">
                <a16:creationId xmlns:a16="http://schemas.microsoft.com/office/drawing/2014/main" id="{A66A6FAE-CACE-53BD-DFB0-98A6367AD30B}"/>
              </a:ext>
            </a:extLst>
          </p:cNvPr>
          <p:cNvSpPr txBox="1"/>
          <p:nvPr userDrawn="1"/>
        </p:nvSpPr>
        <p:spPr>
          <a:xfrm rot="5400000">
            <a:off x="10122260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 OUT</a:t>
            </a:r>
          </a:p>
        </p:txBody>
      </p:sp>
    </p:spTree>
    <p:extLst>
      <p:ext uri="{BB962C8B-B14F-4D97-AF65-F5344CB8AC3E}">
        <p14:creationId xmlns:p14="http://schemas.microsoft.com/office/powerpoint/2010/main" val="7496915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75416AA-2391-2D1B-F0B8-BB5B910728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494" y="-1016135"/>
            <a:ext cx="10515600" cy="1016135"/>
          </a:xfrm>
        </p:spPr>
        <p:txBody>
          <a:bodyPr/>
          <a:lstStyle>
            <a:lvl1pPr>
              <a:defRPr baseline="0">
                <a:solidFill>
                  <a:srgbClr val="65B9E4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7064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9616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10">
            <a:extLst>
              <a:ext uri="{FF2B5EF4-FFF2-40B4-BE49-F238E27FC236}">
                <a16:creationId xmlns:a16="http://schemas.microsoft.com/office/drawing/2014/main" id="{EC168A8E-E3C7-B41A-726B-1B6D379334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231877">
            <a:off x="205462" y="334708"/>
            <a:ext cx="6021134" cy="6299999"/>
          </a:xfrm>
          <a:custGeom>
            <a:avLst/>
            <a:gdLst>
              <a:gd name="connsiteX0" fmla="*/ 8808595 w 8829787"/>
              <a:gd name="connsiteY0" fmla="*/ 3482560 h 6161228"/>
              <a:gd name="connsiteX1" fmla="*/ 8829667 w 8829787"/>
              <a:gd name="connsiteY1" fmla="*/ 4542806 h 6161228"/>
              <a:gd name="connsiteX2" fmla="*/ 8664598 w 8829787"/>
              <a:gd name="connsiteY2" fmla="*/ 4860106 h 6161228"/>
              <a:gd name="connsiteX3" fmla="*/ 7252730 w 8829787"/>
              <a:gd name="connsiteY3" fmla="*/ 5161927 h 6161228"/>
              <a:gd name="connsiteX4" fmla="*/ 6732937 w 8829787"/>
              <a:gd name="connsiteY4" fmla="*/ 5270274 h 6161228"/>
              <a:gd name="connsiteX5" fmla="*/ 5805739 w 8829787"/>
              <a:gd name="connsiteY5" fmla="*/ 5440532 h 6161228"/>
              <a:gd name="connsiteX6" fmla="*/ 4801276 w 8829787"/>
              <a:gd name="connsiteY6" fmla="*/ 5564357 h 6161228"/>
              <a:gd name="connsiteX7" fmla="*/ 3284043 w 8829787"/>
              <a:gd name="connsiteY7" fmla="*/ 5734615 h 6161228"/>
              <a:gd name="connsiteX8" fmla="*/ 2525427 w 8829787"/>
              <a:gd name="connsiteY8" fmla="*/ 5827483 h 6161228"/>
              <a:gd name="connsiteX9" fmla="*/ 980098 w 8829787"/>
              <a:gd name="connsiteY9" fmla="*/ 6113827 h 6161228"/>
              <a:gd name="connsiteX10" fmla="*/ 509475 w 8829787"/>
              <a:gd name="connsiteY10" fmla="*/ 6137044 h 6161228"/>
              <a:gd name="connsiteX11" fmla="*/ 365479 w 8829787"/>
              <a:gd name="connsiteY11" fmla="*/ 6067393 h 6161228"/>
              <a:gd name="connsiteX12" fmla="*/ 235531 w 8829787"/>
              <a:gd name="connsiteY12" fmla="*/ 5781049 h 6161228"/>
              <a:gd name="connsiteX13" fmla="*/ 7243 w 8829787"/>
              <a:gd name="connsiteY13" fmla="*/ 2840221 h 6161228"/>
              <a:gd name="connsiteX14" fmla="*/ 52901 w 8829787"/>
              <a:gd name="connsiteY14" fmla="*/ 2035363 h 6161228"/>
              <a:gd name="connsiteX15" fmla="*/ 165288 w 8829787"/>
              <a:gd name="connsiteY15" fmla="*/ 1222765 h 6161228"/>
              <a:gd name="connsiteX16" fmla="*/ 368991 w 8829787"/>
              <a:gd name="connsiteY16" fmla="*/ 936422 h 6161228"/>
              <a:gd name="connsiteX17" fmla="*/ 755323 w 8829787"/>
              <a:gd name="connsiteY17" fmla="*/ 936422 h 6161228"/>
              <a:gd name="connsiteX18" fmla="*/ 1612278 w 8829787"/>
              <a:gd name="connsiteY18" fmla="*/ 874509 h 6161228"/>
              <a:gd name="connsiteX19" fmla="*/ 2286604 w 8829787"/>
              <a:gd name="connsiteY19" fmla="*/ 828075 h 6161228"/>
              <a:gd name="connsiteX20" fmla="*/ 4407919 w 8829787"/>
              <a:gd name="connsiteY20" fmla="*/ 704251 h 6161228"/>
              <a:gd name="connsiteX21" fmla="*/ 5482625 w 8829787"/>
              <a:gd name="connsiteY21" fmla="*/ 503036 h 6161228"/>
              <a:gd name="connsiteX22" fmla="*/ 6121829 w 8829787"/>
              <a:gd name="connsiteY22" fmla="*/ 371473 h 6161228"/>
              <a:gd name="connsiteX23" fmla="*/ 7010394 w 8829787"/>
              <a:gd name="connsiteY23" fmla="*/ 131563 h 6161228"/>
              <a:gd name="connsiteX24" fmla="*/ 7459944 w 8829787"/>
              <a:gd name="connsiteY24" fmla="*/ 54173 h 6161228"/>
              <a:gd name="connsiteX25" fmla="*/ 8380117 w 8829787"/>
              <a:gd name="connsiteY25" fmla="*/ 0 h 6161228"/>
              <a:gd name="connsiteX26" fmla="*/ 8538162 w 8829787"/>
              <a:gd name="connsiteY26" fmla="*/ 30956 h 6161228"/>
              <a:gd name="connsiteX27" fmla="*/ 8629477 w 8829787"/>
              <a:gd name="connsiteY27" fmla="*/ 208954 h 6161228"/>
              <a:gd name="connsiteX28" fmla="*/ 8762937 w 8829787"/>
              <a:gd name="connsiteY28" fmla="*/ 1896060 h 6161228"/>
              <a:gd name="connsiteX29" fmla="*/ 8798059 w 8829787"/>
              <a:gd name="connsiteY29" fmla="*/ 2778309 h 6161228"/>
              <a:gd name="connsiteX30" fmla="*/ 8798059 w 8829787"/>
              <a:gd name="connsiteY30" fmla="*/ 3467082 h 6161228"/>
              <a:gd name="connsiteX31" fmla="*/ 8808595 w 8829787"/>
              <a:gd name="connsiteY31" fmla="*/ 3467082 h 6161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8829787" h="6161228">
                <a:moveTo>
                  <a:pt x="8808595" y="3482560"/>
                </a:moveTo>
                <a:cubicBezTo>
                  <a:pt x="8815619" y="3830816"/>
                  <a:pt x="8822643" y="4186811"/>
                  <a:pt x="8829667" y="4542806"/>
                </a:cubicBezTo>
                <a:cubicBezTo>
                  <a:pt x="8833180" y="4705325"/>
                  <a:pt x="8759425" y="4852366"/>
                  <a:pt x="8664598" y="4860106"/>
                </a:cubicBezTo>
                <a:cubicBezTo>
                  <a:pt x="8190463" y="4906540"/>
                  <a:pt x="7719840" y="5007147"/>
                  <a:pt x="7252730" y="5161927"/>
                </a:cubicBezTo>
                <a:cubicBezTo>
                  <a:pt x="7080636" y="5216101"/>
                  <a:pt x="6905030" y="5239318"/>
                  <a:pt x="6732937" y="5270274"/>
                </a:cubicBezTo>
                <a:cubicBezTo>
                  <a:pt x="6423871" y="5332186"/>
                  <a:pt x="6114805" y="5394098"/>
                  <a:pt x="5805739" y="5440532"/>
                </a:cubicBezTo>
                <a:cubicBezTo>
                  <a:pt x="5472089" y="5494705"/>
                  <a:pt x="5134926" y="5548878"/>
                  <a:pt x="4801276" y="5564357"/>
                </a:cubicBezTo>
                <a:cubicBezTo>
                  <a:pt x="4295532" y="5595312"/>
                  <a:pt x="3786275" y="5634007"/>
                  <a:pt x="3284043" y="5734615"/>
                </a:cubicBezTo>
                <a:cubicBezTo>
                  <a:pt x="3031171" y="5781049"/>
                  <a:pt x="2778299" y="5788788"/>
                  <a:pt x="2525427" y="5827483"/>
                </a:cubicBezTo>
                <a:cubicBezTo>
                  <a:pt x="2009147" y="5904873"/>
                  <a:pt x="1492866" y="5951308"/>
                  <a:pt x="980098" y="6113827"/>
                </a:cubicBezTo>
                <a:cubicBezTo>
                  <a:pt x="825565" y="6168000"/>
                  <a:pt x="667520" y="6175739"/>
                  <a:pt x="509475" y="6137044"/>
                </a:cubicBezTo>
                <a:cubicBezTo>
                  <a:pt x="460306" y="6121566"/>
                  <a:pt x="411136" y="6098349"/>
                  <a:pt x="365479" y="6067393"/>
                </a:cubicBezTo>
                <a:cubicBezTo>
                  <a:pt x="295236" y="6013220"/>
                  <a:pt x="249579" y="5935829"/>
                  <a:pt x="235531" y="5781049"/>
                </a:cubicBezTo>
                <a:cubicBezTo>
                  <a:pt x="165288" y="4798194"/>
                  <a:pt x="88022" y="3823077"/>
                  <a:pt x="7243" y="2840221"/>
                </a:cubicBezTo>
                <a:cubicBezTo>
                  <a:pt x="-10317" y="2569355"/>
                  <a:pt x="3731" y="2290750"/>
                  <a:pt x="52901" y="2035363"/>
                </a:cubicBezTo>
                <a:cubicBezTo>
                  <a:pt x="98558" y="1772236"/>
                  <a:pt x="154752" y="1509109"/>
                  <a:pt x="165288" y="1222765"/>
                </a:cubicBezTo>
                <a:cubicBezTo>
                  <a:pt x="172313" y="1037029"/>
                  <a:pt x="253091" y="936422"/>
                  <a:pt x="368991" y="936422"/>
                </a:cubicBezTo>
                <a:cubicBezTo>
                  <a:pt x="498939" y="936422"/>
                  <a:pt x="625375" y="944161"/>
                  <a:pt x="755323" y="936422"/>
                </a:cubicBezTo>
                <a:cubicBezTo>
                  <a:pt x="1039804" y="920944"/>
                  <a:pt x="1327797" y="897726"/>
                  <a:pt x="1612278" y="874509"/>
                </a:cubicBezTo>
                <a:cubicBezTo>
                  <a:pt x="1837054" y="859031"/>
                  <a:pt x="2061829" y="820336"/>
                  <a:pt x="2286604" y="828075"/>
                </a:cubicBezTo>
                <a:cubicBezTo>
                  <a:pt x="2996050" y="843553"/>
                  <a:pt x="3701985" y="773902"/>
                  <a:pt x="4407919" y="704251"/>
                </a:cubicBezTo>
                <a:cubicBezTo>
                  <a:pt x="4766155" y="673295"/>
                  <a:pt x="5124390" y="572688"/>
                  <a:pt x="5482625" y="503036"/>
                </a:cubicBezTo>
                <a:cubicBezTo>
                  <a:pt x="5696864" y="464341"/>
                  <a:pt x="5907591" y="425646"/>
                  <a:pt x="6121829" y="371473"/>
                </a:cubicBezTo>
                <a:cubicBezTo>
                  <a:pt x="6420359" y="294083"/>
                  <a:pt x="6715377" y="208954"/>
                  <a:pt x="7010394" y="131563"/>
                </a:cubicBezTo>
                <a:cubicBezTo>
                  <a:pt x="7157902" y="92868"/>
                  <a:pt x="7308923" y="69651"/>
                  <a:pt x="7459944" y="54173"/>
                </a:cubicBezTo>
                <a:cubicBezTo>
                  <a:pt x="7765498" y="30956"/>
                  <a:pt x="8074564" y="15478"/>
                  <a:pt x="8380117" y="0"/>
                </a:cubicBezTo>
                <a:cubicBezTo>
                  <a:pt x="8432799" y="0"/>
                  <a:pt x="8485480" y="15478"/>
                  <a:pt x="8538162" y="30956"/>
                </a:cubicBezTo>
                <a:cubicBezTo>
                  <a:pt x="8583820" y="38695"/>
                  <a:pt x="8622453" y="108346"/>
                  <a:pt x="8629477" y="208954"/>
                </a:cubicBezTo>
                <a:cubicBezTo>
                  <a:pt x="8671622" y="773902"/>
                  <a:pt x="8720792" y="1331112"/>
                  <a:pt x="8762937" y="1896060"/>
                </a:cubicBezTo>
                <a:cubicBezTo>
                  <a:pt x="8784010" y="2190143"/>
                  <a:pt x="8791034" y="2484226"/>
                  <a:pt x="8798059" y="2778309"/>
                </a:cubicBezTo>
                <a:cubicBezTo>
                  <a:pt x="8805083" y="3010479"/>
                  <a:pt x="8798059" y="3234911"/>
                  <a:pt x="8798059" y="3467082"/>
                </a:cubicBezTo>
                <a:lnTo>
                  <a:pt x="8808595" y="3467082"/>
                </a:lnTo>
                <a:close/>
              </a:path>
            </a:pathLst>
          </a:custGeom>
          <a:solidFill>
            <a:srgbClr val="BBEBA0"/>
          </a:solidFill>
          <a:ln w="2437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C7E152C8-1564-9CD4-2ABE-55064C1128D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1885" y="365126"/>
            <a:ext cx="10996612" cy="461962"/>
          </a:xfrm>
          <a:prstGeom prst="rect">
            <a:avLst/>
          </a:prstGeom>
        </p:spPr>
        <p:txBody>
          <a:bodyPr lIns="0"/>
          <a:lstStyle>
            <a:lvl1pPr>
              <a:defRPr sz="24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How to use this PPT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65FCCB3-3076-2340-5BC6-BD76E591FAD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885" y="1470244"/>
            <a:ext cx="5714115" cy="5022630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>
                <a:solidFill>
                  <a:schemeClr val="tx1"/>
                </a:solidFill>
              </a:defRPr>
            </a:lvl1pPr>
            <a:lvl2pPr marL="800100" indent="-34290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dirty="0"/>
              <a:t>Click to edit text</a:t>
            </a:r>
          </a:p>
          <a:p>
            <a:pPr lvl="1"/>
            <a:r>
              <a:rPr lang="en-GB" dirty="0"/>
              <a:t>Bullet level</a:t>
            </a:r>
          </a:p>
          <a:p>
            <a:pPr lvl="2"/>
            <a:r>
              <a:rPr lang="en-GB" dirty="0"/>
              <a:t>Second level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F3A5F7B0-87B9-D779-448F-83341593B12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77885" y="945469"/>
            <a:ext cx="5247950" cy="461962"/>
          </a:xfrm>
          <a:prstGeom prst="rect">
            <a:avLst/>
          </a:prstGeom>
        </p:spPr>
        <p:txBody>
          <a:bodyPr lIns="0"/>
          <a:lstStyle>
            <a:lvl1pPr>
              <a:defRPr sz="2400" b="1"/>
            </a:lvl1pPr>
          </a:lstStyle>
          <a:p>
            <a:r>
              <a:rPr lang="en-GB" sz="2400" b="1" dirty="0">
                <a:cs typeface="Arial"/>
              </a:rPr>
              <a:t>Accompanying Resources: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3A4F0D21-6282-06E8-999E-BB08C0F3C3DC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477886" y="1470244"/>
            <a:ext cx="5247950" cy="5022630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1"/>
            <a:r>
              <a:rPr lang="en-GB" dirty="0"/>
              <a:t>Bullet level</a:t>
            </a:r>
          </a:p>
          <a:p>
            <a:pPr lvl="2"/>
            <a:r>
              <a:rPr lang="en-GB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9022634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Content-Polaro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0ECA9B9A-3111-4A58-2F7B-030E6944C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  <a:prstGeom prst="rect">
            <a:avLst/>
          </a:prstGeom>
        </p:spPr>
        <p:txBody>
          <a:bodyPr lIns="0" rIns="90000"/>
          <a:lstStyle>
            <a:lvl1pPr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D4FEF29-A892-E704-608B-3048DF1207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885" y="1470244"/>
            <a:ext cx="5022887" cy="5022630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sz="2400" b="0" i="0" baseline="0"/>
            </a:lvl1pPr>
            <a:lvl2pPr marL="800100" indent="-342900">
              <a:buFont typeface="Arial" panose="020B0604020202020204" pitchFamily="34" charset="0"/>
              <a:buChar char="•"/>
              <a:defRPr sz="2400"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text</a:t>
            </a:r>
          </a:p>
          <a:p>
            <a:pPr lvl="1"/>
            <a:r>
              <a:rPr lang="en-GB"/>
              <a:t>Bullet level</a:t>
            </a:r>
          </a:p>
          <a:p>
            <a:pPr lvl="2"/>
            <a:r>
              <a:rPr lang="en-GB"/>
              <a:t>Second level</a:t>
            </a:r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A5EC1B8E-118E-BFBF-C139-E7D78D1358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814652" y="1075414"/>
            <a:ext cx="5048013" cy="5460246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8E962C4A-7DAF-900E-E9A3-FB229FE24B0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3937" y="1386985"/>
            <a:ext cx="4151741" cy="398511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4" name="Text Placeholder 41">
            <a:extLst>
              <a:ext uri="{FF2B5EF4-FFF2-40B4-BE49-F238E27FC236}">
                <a16:creationId xmlns:a16="http://schemas.microsoft.com/office/drawing/2014/main" id="{1F4DD1BE-B6E0-CBE2-78DB-2ABB2921DAD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117447" y="5692944"/>
            <a:ext cx="2830459" cy="414338"/>
          </a:xfrm>
          <a:prstGeom prst="rect">
            <a:avLst/>
          </a:prstGeom>
          <a:noFill/>
        </p:spPr>
        <p:txBody>
          <a:bodyPr anchor="ctr" anchorCtr="0"/>
          <a:lstStyle>
            <a:lvl1pPr algn="ctr">
              <a:defRPr sz="1400" b="1" i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  <p:grpSp>
        <p:nvGrpSpPr>
          <p:cNvPr id="2" name="Group 2">
            <a:extLst>
              <a:ext uri="{FF2B5EF4-FFF2-40B4-BE49-F238E27FC236}">
                <a16:creationId xmlns:a16="http://schemas.microsoft.com/office/drawing/2014/main" id="{08E59193-A3A0-30E6-3A8C-CFFFB8F94C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E0D31D11-A3E5-685A-2EBE-0A650CDE66DB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AFC1B9C2-45DE-65B7-EF36-24FD589172B2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</p:spTree>
    <p:extLst>
      <p:ext uri="{BB962C8B-B14F-4D97-AF65-F5344CB8AC3E}">
        <p14:creationId xmlns:p14="http://schemas.microsoft.com/office/powerpoint/2010/main" val="29554809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-Content-Blo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0ECA9B9A-3111-4A58-2F7B-030E6944C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  <a:prstGeom prst="rect">
            <a:avLst/>
          </a:prstGeom>
        </p:spPr>
        <p:txBody>
          <a:bodyPr lIns="0" rIns="90000"/>
          <a:lstStyle>
            <a:lvl1pPr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7" name="Picture 5">
            <a:extLst>
              <a:ext uri="{FF2B5EF4-FFF2-40B4-BE49-F238E27FC236}">
                <a16:creationId xmlns:a16="http://schemas.microsoft.com/office/drawing/2014/main" id="{B7BB9657-BC72-7070-9EFC-2C2344D5FE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8581" y="1205909"/>
            <a:ext cx="5836444" cy="5337766"/>
          </a:xfrm>
          <a:custGeom>
            <a:avLst/>
            <a:gdLst>
              <a:gd name="connsiteX0" fmla="*/ 2014951 w 4369304"/>
              <a:gd name="connsiteY0" fmla="*/ 4041708 h 4114026"/>
              <a:gd name="connsiteX1" fmla="*/ 1431807 w 4369304"/>
              <a:gd name="connsiteY1" fmla="*/ 4043255 h 4114026"/>
              <a:gd name="connsiteX2" fmla="*/ 1024998 w 4369304"/>
              <a:gd name="connsiteY2" fmla="*/ 4092757 h 4114026"/>
              <a:gd name="connsiteX3" fmla="*/ 817727 w 4369304"/>
              <a:gd name="connsiteY3" fmla="*/ 4111319 h 4114026"/>
              <a:gd name="connsiteX4" fmla="*/ 398544 w 4369304"/>
              <a:gd name="connsiteY4" fmla="*/ 4109773 h 4114026"/>
              <a:gd name="connsiteX5" fmla="*/ 185085 w 4369304"/>
              <a:gd name="connsiteY5" fmla="*/ 4077287 h 4114026"/>
              <a:gd name="connsiteX6" fmla="*/ 117026 w 4369304"/>
              <a:gd name="connsiteY6" fmla="*/ 3995301 h 4114026"/>
              <a:gd name="connsiteX7" fmla="*/ 70622 w 4369304"/>
              <a:gd name="connsiteY7" fmla="*/ 3767904 h 4114026"/>
              <a:gd name="connsiteX8" fmla="*/ 30405 w 4369304"/>
              <a:gd name="connsiteY8" fmla="*/ 3340955 h 4114026"/>
              <a:gd name="connsiteX9" fmla="*/ 1016 w 4369304"/>
              <a:gd name="connsiteY9" fmla="*/ 2784065 h 4114026"/>
              <a:gd name="connsiteX10" fmla="*/ 2563 w 4369304"/>
              <a:gd name="connsiteY10" fmla="*/ 2357115 h 4114026"/>
              <a:gd name="connsiteX11" fmla="*/ 18031 w 4369304"/>
              <a:gd name="connsiteY11" fmla="*/ 1815694 h 4114026"/>
              <a:gd name="connsiteX12" fmla="*/ 21124 w 4369304"/>
              <a:gd name="connsiteY12" fmla="*/ 1418136 h 4114026"/>
              <a:gd name="connsiteX13" fmla="*/ 47420 w 4369304"/>
              <a:gd name="connsiteY13" fmla="*/ 969530 h 4114026"/>
              <a:gd name="connsiteX14" fmla="*/ 155696 w 4369304"/>
              <a:gd name="connsiteY14" fmla="*/ 308997 h 4114026"/>
              <a:gd name="connsiteX15" fmla="*/ 233036 w 4369304"/>
              <a:gd name="connsiteY15" fmla="*/ 194525 h 4114026"/>
              <a:gd name="connsiteX16" fmla="*/ 429480 w 4369304"/>
              <a:gd name="connsiteY16" fmla="*/ 140383 h 4114026"/>
              <a:gd name="connsiteX17" fmla="*/ 605815 w 4369304"/>
              <a:gd name="connsiteY17" fmla="*/ 101710 h 4114026"/>
              <a:gd name="connsiteX18" fmla="*/ 943018 w 4369304"/>
              <a:gd name="connsiteY18" fmla="*/ 61490 h 4114026"/>
              <a:gd name="connsiteX19" fmla="*/ 1526162 w 4369304"/>
              <a:gd name="connsiteY19" fmla="*/ 93975 h 4114026"/>
              <a:gd name="connsiteX20" fmla="*/ 1833975 w 4369304"/>
              <a:gd name="connsiteY20" fmla="*/ 128007 h 4114026"/>
              <a:gd name="connsiteX21" fmla="*/ 2621297 w 4369304"/>
              <a:gd name="connsiteY21" fmla="*/ 118726 h 4114026"/>
              <a:gd name="connsiteX22" fmla="*/ 3040480 w 4369304"/>
              <a:gd name="connsiteY22" fmla="*/ 90881 h 4114026"/>
              <a:gd name="connsiteX23" fmla="*/ 3309624 w 4369304"/>
              <a:gd name="connsiteY23" fmla="*/ 53755 h 4114026"/>
              <a:gd name="connsiteX24" fmla="*/ 3736541 w 4369304"/>
              <a:gd name="connsiteY24" fmla="*/ 25911 h 4114026"/>
              <a:gd name="connsiteX25" fmla="*/ 4089211 w 4369304"/>
              <a:gd name="connsiteY25" fmla="*/ 1160 h 4114026"/>
              <a:gd name="connsiteX26" fmla="*/ 4158817 w 4369304"/>
              <a:gd name="connsiteY26" fmla="*/ 10442 h 4114026"/>
              <a:gd name="connsiteX27" fmla="*/ 4231517 w 4369304"/>
              <a:gd name="connsiteY27" fmla="*/ 120273 h 4114026"/>
              <a:gd name="connsiteX28" fmla="*/ 4260906 w 4369304"/>
              <a:gd name="connsiteY28" fmla="*/ 287340 h 4114026"/>
              <a:gd name="connsiteX29" fmla="*/ 4327419 w 4369304"/>
              <a:gd name="connsiteY29" fmla="*/ 650865 h 4114026"/>
              <a:gd name="connsiteX30" fmla="*/ 4367636 w 4369304"/>
              <a:gd name="connsiteY30" fmla="*/ 1071627 h 4114026"/>
              <a:gd name="connsiteX31" fmla="*/ 4362995 w 4369304"/>
              <a:gd name="connsiteY31" fmla="*/ 1305212 h 4114026"/>
              <a:gd name="connsiteX32" fmla="*/ 4347527 w 4369304"/>
              <a:gd name="connsiteY32" fmla="*/ 1792490 h 4114026"/>
              <a:gd name="connsiteX33" fmla="*/ 4332059 w 4369304"/>
              <a:gd name="connsiteY33" fmla="*/ 2171485 h 4114026"/>
              <a:gd name="connsiteX34" fmla="*/ 4328966 w 4369304"/>
              <a:gd name="connsiteY34" fmla="*/ 2760861 h 4114026"/>
              <a:gd name="connsiteX35" fmla="*/ 4305764 w 4369304"/>
              <a:gd name="connsiteY35" fmla="*/ 3384268 h 4114026"/>
              <a:gd name="connsiteX36" fmla="*/ 4285655 w 4369304"/>
              <a:gd name="connsiteY36" fmla="*/ 3628681 h 4114026"/>
              <a:gd name="connsiteX37" fmla="*/ 4256266 w 4369304"/>
              <a:gd name="connsiteY37" fmla="*/ 3795748 h 4114026"/>
              <a:gd name="connsiteX38" fmla="*/ 4177379 w 4369304"/>
              <a:gd name="connsiteY38" fmla="*/ 3885470 h 4114026"/>
              <a:gd name="connsiteX39" fmla="*/ 3540097 w 4369304"/>
              <a:gd name="connsiteY39" fmla="*/ 3934971 h 4114026"/>
              <a:gd name="connsiteX40" fmla="*/ 3236924 w 4369304"/>
              <a:gd name="connsiteY40" fmla="*/ 3973644 h 4114026"/>
              <a:gd name="connsiteX41" fmla="*/ 3111633 w 4369304"/>
              <a:gd name="connsiteY41" fmla="*/ 3987566 h 4114026"/>
              <a:gd name="connsiteX42" fmla="*/ 2861051 w 4369304"/>
              <a:gd name="connsiteY42" fmla="*/ 4030880 h 4114026"/>
              <a:gd name="connsiteX43" fmla="*/ 2621297 w 4369304"/>
              <a:gd name="connsiteY43" fmla="*/ 4061818 h 4114026"/>
              <a:gd name="connsiteX44" fmla="*/ 2016498 w 4369304"/>
              <a:gd name="connsiteY44" fmla="*/ 4050990 h 4114026"/>
              <a:gd name="connsiteX45" fmla="*/ 2014951 w 4369304"/>
              <a:gd name="connsiteY45" fmla="*/ 4041708 h 4114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4369304" h="4114026">
                <a:moveTo>
                  <a:pt x="2014951" y="4041708"/>
                </a:moveTo>
                <a:cubicBezTo>
                  <a:pt x="1820054" y="4041708"/>
                  <a:pt x="1626704" y="4035521"/>
                  <a:pt x="1431807" y="4043255"/>
                </a:cubicBezTo>
                <a:cubicBezTo>
                  <a:pt x="1295689" y="4049443"/>
                  <a:pt x="1161117" y="4075740"/>
                  <a:pt x="1024998" y="4092757"/>
                </a:cubicBezTo>
                <a:cubicBezTo>
                  <a:pt x="955392" y="4100491"/>
                  <a:pt x="887333" y="4111319"/>
                  <a:pt x="817727" y="4111319"/>
                </a:cubicBezTo>
                <a:cubicBezTo>
                  <a:pt x="678515" y="4114413"/>
                  <a:pt x="537756" y="4115960"/>
                  <a:pt x="398544" y="4109773"/>
                </a:cubicBezTo>
                <a:cubicBezTo>
                  <a:pt x="327391" y="4106679"/>
                  <a:pt x="256238" y="4088116"/>
                  <a:pt x="185085" y="4077287"/>
                </a:cubicBezTo>
                <a:cubicBezTo>
                  <a:pt x="152603" y="4071100"/>
                  <a:pt x="132494" y="4041708"/>
                  <a:pt x="117026" y="3995301"/>
                </a:cubicBezTo>
                <a:cubicBezTo>
                  <a:pt x="92277" y="3921049"/>
                  <a:pt x="76809" y="3845250"/>
                  <a:pt x="70622" y="3767904"/>
                </a:cubicBezTo>
                <a:cubicBezTo>
                  <a:pt x="56701" y="3625587"/>
                  <a:pt x="44326" y="3483271"/>
                  <a:pt x="30405" y="3340955"/>
                </a:cubicBezTo>
                <a:cubicBezTo>
                  <a:pt x="11844" y="3156872"/>
                  <a:pt x="2563" y="2969695"/>
                  <a:pt x="1016" y="2784065"/>
                </a:cubicBezTo>
                <a:cubicBezTo>
                  <a:pt x="-531" y="2641748"/>
                  <a:pt x="-531" y="2499432"/>
                  <a:pt x="2563" y="2357115"/>
                </a:cubicBezTo>
                <a:cubicBezTo>
                  <a:pt x="5656" y="2176126"/>
                  <a:pt x="13390" y="1996684"/>
                  <a:pt x="18031" y="1815694"/>
                </a:cubicBezTo>
                <a:cubicBezTo>
                  <a:pt x="21124" y="1682659"/>
                  <a:pt x="21124" y="1551171"/>
                  <a:pt x="21124" y="1418136"/>
                </a:cubicBezTo>
                <a:cubicBezTo>
                  <a:pt x="21124" y="1266539"/>
                  <a:pt x="36592" y="1119581"/>
                  <a:pt x="47420" y="969530"/>
                </a:cubicBezTo>
                <a:cubicBezTo>
                  <a:pt x="64435" y="740587"/>
                  <a:pt x="106199" y="524018"/>
                  <a:pt x="155696" y="308997"/>
                </a:cubicBezTo>
                <a:cubicBezTo>
                  <a:pt x="169617" y="247120"/>
                  <a:pt x="192819" y="209994"/>
                  <a:pt x="233036" y="194525"/>
                </a:cubicBezTo>
                <a:cubicBezTo>
                  <a:pt x="296455" y="168227"/>
                  <a:pt x="362967" y="149664"/>
                  <a:pt x="429480" y="140383"/>
                </a:cubicBezTo>
                <a:cubicBezTo>
                  <a:pt x="489805" y="131101"/>
                  <a:pt x="548584" y="118726"/>
                  <a:pt x="605815" y="101710"/>
                </a:cubicBezTo>
                <a:cubicBezTo>
                  <a:pt x="715638" y="67678"/>
                  <a:pt x="830101" y="55302"/>
                  <a:pt x="943018" y="61490"/>
                </a:cubicBezTo>
                <a:cubicBezTo>
                  <a:pt x="1137915" y="70771"/>
                  <a:pt x="1331265" y="80053"/>
                  <a:pt x="1526162" y="93975"/>
                </a:cubicBezTo>
                <a:cubicBezTo>
                  <a:pt x="1628251" y="101710"/>
                  <a:pt x="1730340" y="126460"/>
                  <a:pt x="1833975" y="128007"/>
                </a:cubicBezTo>
                <a:cubicBezTo>
                  <a:pt x="2096932" y="131101"/>
                  <a:pt x="2358341" y="126460"/>
                  <a:pt x="2621297" y="118726"/>
                </a:cubicBezTo>
                <a:cubicBezTo>
                  <a:pt x="2760509" y="115632"/>
                  <a:pt x="2901268" y="103257"/>
                  <a:pt x="3040480" y="90881"/>
                </a:cubicBezTo>
                <a:cubicBezTo>
                  <a:pt x="3130195" y="83147"/>
                  <a:pt x="3219909" y="69225"/>
                  <a:pt x="3309624" y="53755"/>
                </a:cubicBezTo>
                <a:cubicBezTo>
                  <a:pt x="3451929" y="29005"/>
                  <a:pt x="3594235" y="27458"/>
                  <a:pt x="3736541" y="25911"/>
                </a:cubicBezTo>
                <a:cubicBezTo>
                  <a:pt x="3854098" y="24364"/>
                  <a:pt x="3971654" y="25911"/>
                  <a:pt x="4089211" y="1160"/>
                </a:cubicBezTo>
                <a:cubicBezTo>
                  <a:pt x="4112413" y="-1934"/>
                  <a:pt x="4137162" y="1160"/>
                  <a:pt x="4158817" y="10442"/>
                </a:cubicBezTo>
                <a:cubicBezTo>
                  <a:pt x="4194394" y="24364"/>
                  <a:pt x="4220689" y="61490"/>
                  <a:pt x="4231517" y="120273"/>
                </a:cubicBezTo>
                <a:cubicBezTo>
                  <a:pt x="4242345" y="175962"/>
                  <a:pt x="4250079" y="231651"/>
                  <a:pt x="4260906" y="287340"/>
                </a:cubicBezTo>
                <a:cubicBezTo>
                  <a:pt x="4282562" y="407999"/>
                  <a:pt x="4310404" y="527112"/>
                  <a:pt x="4327419" y="650865"/>
                </a:cubicBezTo>
                <a:cubicBezTo>
                  <a:pt x="4345980" y="790088"/>
                  <a:pt x="4358355" y="930858"/>
                  <a:pt x="4367636" y="1071627"/>
                </a:cubicBezTo>
                <a:cubicBezTo>
                  <a:pt x="4372276" y="1148973"/>
                  <a:pt x="4366089" y="1227866"/>
                  <a:pt x="4362995" y="1305212"/>
                </a:cubicBezTo>
                <a:cubicBezTo>
                  <a:pt x="4358355" y="1467638"/>
                  <a:pt x="4353714" y="1630064"/>
                  <a:pt x="4347527" y="1792490"/>
                </a:cubicBezTo>
                <a:cubicBezTo>
                  <a:pt x="4342887" y="1919338"/>
                  <a:pt x="4333606" y="2044638"/>
                  <a:pt x="4332059" y="2171485"/>
                </a:cubicBezTo>
                <a:cubicBezTo>
                  <a:pt x="4328966" y="2367944"/>
                  <a:pt x="4325872" y="2564402"/>
                  <a:pt x="4328966" y="2760861"/>
                </a:cubicBezTo>
                <a:cubicBezTo>
                  <a:pt x="4333606" y="2969695"/>
                  <a:pt x="4325872" y="3176981"/>
                  <a:pt x="4305764" y="3384268"/>
                </a:cubicBezTo>
                <a:cubicBezTo>
                  <a:pt x="4298030" y="3464708"/>
                  <a:pt x="4294936" y="3548242"/>
                  <a:pt x="4285655" y="3628681"/>
                </a:cubicBezTo>
                <a:cubicBezTo>
                  <a:pt x="4277921" y="3684370"/>
                  <a:pt x="4268640" y="3740059"/>
                  <a:pt x="4256266" y="3795748"/>
                </a:cubicBezTo>
                <a:cubicBezTo>
                  <a:pt x="4243891" y="3854531"/>
                  <a:pt x="4217596" y="3880829"/>
                  <a:pt x="4177379" y="3885470"/>
                </a:cubicBezTo>
                <a:cubicBezTo>
                  <a:pt x="3965467" y="3908673"/>
                  <a:pt x="3752009" y="3924143"/>
                  <a:pt x="3540097" y="3934971"/>
                </a:cubicBezTo>
                <a:cubicBezTo>
                  <a:pt x="3439555" y="3939612"/>
                  <a:pt x="3337466" y="3961269"/>
                  <a:pt x="3236924" y="3973644"/>
                </a:cubicBezTo>
                <a:cubicBezTo>
                  <a:pt x="3195160" y="3978285"/>
                  <a:pt x="3153397" y="3979831"/>
                  <a:pt x="3111633" y="3987566"/>
                </a:cubicBezTo>
                <a:cubicBezTo>
                  <a:pt x="3028106" y="4001489"/>
                  <a:pt x="2944578" y="4018504"/>
                  <a:pt x="2861051" y="4030880"/>
                </a:cubicBezTo>
                <a:cubicBezTo>
                  <a:pt x="2780618" y="4043255"/>
                  <a:pt x="2700184" y="4060271"/>
                  <a:pt x="2621297" y="4061818"/>
                </a:cubicBezTo>
                <a:cubicBezTo>
                  <a:pt x="2420213" y="4061818"/>
                  <a:pt x="2217582" y="4054084"/>
                  <a:pt x="2016498" y="4050990"/>
                </a:cubicBezTo>
                <a:lnTo>
                  <a:pt x="2014951" y="4041708"/>
                </a:lnTo>
                <a:close/>
              </a:path>
            </a:pathLst>
          </a:custGeom>
          <a:solidFill>
            <a:srgbClr val="BBEBA0"/>
          </a:solidFill>
          <a:ln w="1544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D4FEF29-A892-E704-608B-3048DF1207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885" y="1470244"/>
            <a:ext cx="5022887" cy="5022630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sz="2400"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dirty="0"/>
              <a:t>Click to edit text</a:t>
            </a:r>
          </a:p>
          <a:p>
            <a:pPr lvl="1"/>
            <a:r>
              <a:rPr lang="en-GB" dirty="0"/>
              <a:t>Bullet level</a:t>
            </a:r>
          </a:p>
          <a:p>
            <a:pPr lvl="2"/>
            <a:r>
              <a:rPr lang="en-GB" dirty="0"/>
              <a:t>Second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13C50CF-7625-3423-D7C1-AB8CCED37FEC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096000" y="1470244"/>
            <a:ext cx="5022887" cy="5022630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text</a:t>
            </a:r>
          </a:p>
          <a:p>
            <a:pPr lvl="1"/>
            <a:r>
              <a:rPr lang="en-GB"/>
              <a:t>Bullet level</a:t>
            </a:r>
          </a:p>
          <a:p>
            <a:pPr lvl="2"/>
            <a:r>
              <a:rPr lang="en-GB"/>
              <a:t>Second level</a:t>
            </a:r>
          </a:p>
        </p:txBody>
      </p:sp>
      <p:grpSp>
        <p:nvGrpSpPr>
          <p:cNvPr id="4" name="Group 2">
            <a:extLst>
              <a:ext uri="{FF2B5EF4-FFF2-40B4-BE49-F238E27FC236}">
                <a16:creationId xmlns:a16="http://schemas.microsoft.com/office/drawing/2014/main" id="{61411962-3956-D696-848F-BA7C513EFB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8" name="Freeform 3">
              <a:extLst>
                <a:ext uri="{FF2B5EF4-FFF2-40B4-BE49-F238E27FC236}">
                  <a16:creationId xmlns:a16="http://schemas.microsoft.com/office/drawing/2014/main" id="{8F566FB1-C51D-AFB9-A8FA-798151421F68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E142C482-3637-0380-2BF4-0EBBA3CA7A03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</p:spTree>
    <p:extLst>
      <p:ext uri="{BB962C8B-B14F-4D97-AF65-F5344CB8AC3E}">
        <p14:creationId xmlns:p14="http://schemas.microsoft.com/office/powerpoint/2010/main" val="638818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-Content-Blo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0ECA9B9A-3111-4A58-2F7B-030E6944C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  <a:prstGeom prst="rect">
            <a:avLst/>
          </a:prstGeom>
        </p:spPr>
        <p:txBody>
          <a:bodyPr lIns="0" rIns="90000"/>
          <a:lstStyle>
            <a:lvl1pPr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4" name="Picture 4">
            <a:extLst>
              <a:ext uri="{FF2B5EF4-FFF2-40B4-BE49-F238E27FC236}">
                <a16:creationId xmlns:a16="http://schemas.microsoft.com/office/drawing/2014/main" id="{7F9051B8-6A0F-FA37-0CF4-7373DF660A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30533" y="1009291"/>
            <a:ext cx="5447342" cy="5598543"/>
          </a:xfrm>
          <a:custGeom>
            <a:avLst/>
            <a:gdLst>
              <a:gd name="connsiteX0" fmla="*/ 4570229 w 4570515"/>
              <a:gd name="connsiteY0" fmla="*/ 763192 h 2758286"/>
              <a:gd name="connsiteX1" fmla="*/ 4540684 w 4570515"/>
              <a:gd name="connsiteY1" fmla="*/ 1372800 h 2758286"/>
              <a:gd name="connsiteX2" fmla="*/ 4504322 w 4570515"/>
              <a:gd name="connsiteY2" fmla="*/ 1868676 h 2758286"/>
              <a:gd name="connsiteX3" fmla="*/ 4404325 w 4570515"/>
              <a:gd name="connsiteY3" fmla="*/ 2603390 h 2758286"/>
              <a:gd name="connsiteX4" fmla="*/ 4240694 w 4570515"/>
              <a:gd name="connsiteY4" fmla="*/ 2755792 h 2758286"/>
              <a:gd name="connsiteX5" fmla="*/ 3974793 w 4570515"/>
              <a:gd name="connsiteY5" fmla="*/ 2751243 h 2758286"/>
              <a:gd name="connsiteX6" fmla="*/ 3604350 w 4570515"/>
              <a:gd name="connsiteY6" fmla="*/ 2746694 h 2758286"/>
              <a:gd name="connsiteX7" fmla="*/ 3249816 w 4570515"/>
              <a:gd name="connsiteY7" fmla="*/ 2739870 h 2758286"/>
              <a:gd name="connsiteX8" fmla="*/ 2395298 w 4570515"/>
              <a:gd name="connsiteY8" fmla="*/ 2689827 h 2758286"/>
              <a:gd name="connsiteX9" fmla="*/ 1981674 w 4570515"/>
              <a:gd name="connsiteY9" fmla="*/ 2664806 h 2758286"/>
              <a:gd name="connsiteX10" fmla="*/ 1345331 w 4570515"/>
              <a:gd name="connsiteY10" fmla="*/ 2646609 h 2758286"/>
              <a:gd name="connsiteX11" fmla="*/ 620354 w 4570515"/>
              <a:gd name="connsiteY11" fmla="*/ 2617038 h 2758286"/>
              <a:gd name="connsiteX12" fmla="*/ 365816 w 4570515"/>
              <a:gd name="connsiteY12" fmla="*/ 2592017 h 2758286"/>
              <a:gd name="connsiteX13" fmla="*/ 190822 w 4570515"/>
              <a:gd name="connsiteY13" fmla="*/ 2551073 h 2758286"/>
              <a:gd name="connsiteX14" fmla="*/ 149914 w 4570515"/>
              <a:gd name="connsiteY14" fmla="*/ 2498756 h 2758286"/>
              <a:gd name="connsiteX15" fmla="*/ 120370 w 4570515"/>
              <a:gd name="connsiteY15" fmla="*/ 2243994 h 2758286"/>
              <a:gd name="connsiteX16" fmla="*/ 97643 w 4570515"/>
              <a:gd name="connsiteY16" fmla="*/ 1841380 h 2758286"/>
              <a:gd name="connsiteX17" fmla="*/ 79462 w 4570515"/>
              <a:gd name="connsiteY17" fmla="*/ 1507005 h 2758286"/>
              <a:gd name="connsiteX18" fmla="*/ 49917 w 4570515"/>
              <a:gd name="connsiteY18" fmla="*/ 1236321 h 2758286"/>
              <a:gd name="connsiteX19" fmla="*/ 20373 w 4570515"/>
              <a:gd name="connsiteY19" fmla="*/ 867826 h 2758286"/>
              <a:gd name="connsiteX20" fmla="*/ 2191 w 4570515"/>
              <a:gd name="connsiteY20" fmla="*/ 547099 h 2758286"/>
              <a:gd name="connsiteX21" fmla="*/ 29463 w 4570515"/>
              <a:gd name="connsiteY21" fmla="*/ 228647 h 2758286"/>
              <a:gd name="connsiteX22" fmla="*/ 47645 w 4570515"/>
              <a:gd name="connsiteY22" fmla="*/ 171781 h 2758286"/>
              <a:gd name="connsiteX23" fmla="*/ 152187 w 4570515"/>
              <a:gd name="connsiteY23" fmla="*/ 101266 h 2758286"/>
              <a:gd name="connsiteX24" fmla="*/ 527175 w 4570515"/>
              <a:gd name="connsiteY24" fmla="*/ 119463 h 2758286"/>
              <a:gd name="connsiteX25" fmla="*/ 843074 w 4570515"/>
              <a:gd name="connsiteY25" fmla="*/ 133111 h 2758286"/>
              <a:gd name="connsiteX26" fmla="*/ 1808952 w 4570515"/>
              <a:gd name="connsiteY26" fmla="*/ 117189 h 2758286"/>
              <a:gd name="connsiteX27" fmla="*/ 2358935 w 4570515"/>
              <a:gd name="connsiteY27" fmla="*/ 103541 h 2758286"/>
              <a:gd name="connsiteX28" fmla="*/ 2920281 w 4570515"/>
              <a:gd name="connsiteY28" fmla="*/ 76245 h 2758286"/>
              <a:gd name="connsiteX29" fmla="*/ 3404357 w 4570515"/>
              <a:gd name="connsiteY29" fmla="*/ 46674 h 2758286"/>
              <a:gd name="connsiteX30" fmla="*/ 3761163 w 4570515"/>
              <a:gd name="connsiteY30" fmla="*/ 8005 h 2758286"/>
              <a:gd name="connsiteX31" fmla="*/ 4479323 w 4570515"/>
              <a:gd name="connsiteY31" fmla="*/ 103541 h 2758286"/>
              <a:gd name="connsiteX32" fmla="*/ 4549775 w 4570515"/>
              <a:gd name="connsiteY32" fmla="*/ 194527 h 2758286"/>
              <a:gd name="connsiteX33" fmla="*/ 4570229 w 4570515"/>
              <a:gd name="connsiteY33" fmla="*/ 763192 h 275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4570515" h="2758286">
                <a:moveTo>
                  <a:pt x="4570229" y="763192"/>
                </a:moveTo>
                <a:cubicBezTo>
                  <a:pt x="4572501" y="967911"/>
                  <a:pt x="4561138" y="1170356"/>
                  <a:pt x="4540684" y="1372800"/>
                </a:cubicBezTo>
                <a:cubicBezTo>
                  <a:pt x="4527048" y="1536576"/>
                  <a:pt x="4515685" y="1702626"/>
                  <a:pt x="4504322" y="1868676"/>
                </a:cubicBezTo>
                <a:cubicBezTo>
                  <a:pt x="4486140" y="2114339"/>
                  <a:pt x="4454323" y="2360002"/>
                  <a:pt x="4404325" y="2603390"/>
                </a:cubicBezTo>
                <a:cubicBezTo>
                  <a:pt x="4379326" y="2721673"/>
                  <a:pt x="4361144" y="2744419"/>
                  <a:pt x="4240694" y="2755792"/>
                </a:cubicBezTo>
                <a:cubicBezTo>
                  <a:pt x="4152060" y="2762616"/>
                  <a:pt x="4063427" y="2753518"/>
                  <a:pt x="3974793" y="2751243"/>
                </a:cubicBezTo>
                <a:cubicBezTo>
                  <a:pt x="3852070" y="2748969"/>
                  <a:pt x="3727074" y="2746694"/>
                  <a:pt x="3604350" y="2746694"/>
                </a:cubicBezTo>
                <a:cubicBezTo>
                  <a:pt x="3486172" y="2744419"/>
                  <a:pt x="3367994" y="2746694"/>
                  <a:pt x="3249816" y="2739870"/>
                </a:cubicBezTo>
                <a:cubicBezTo>
                  <a:pt x="2965734" y="2723947"/>
                  <a:pt x="2679380" y="2708025"/>
                  <a:pt x="2395298" y="2689827"/>
                </a:cubicBezTo>
                <a:cubicBezTo>
                  <a:pt x="2256666" y="2680729"/>
                  <a:pt x="2120306" y="2673905"/>
                  <a:pt x="1981674" y="2664806"/>
                </a:cubicBezTo>
                <a:cubicBezTo>
                  <a:pt x="1770317" y="2651158"/>
                  <a:pt x="1556688" y="2639785"/>
                  <a:pt x="1345331" y="2646609"/>
                </a:cubicBezTo>
                <a:cubicBezTo>
                  <a:pt x="1104429" y="2651158"/>
                  <a:pt x="861255" y="2642060"/>
                  <a:pt x="620354" y="2617038"/>
                </a:cubicBezTo>
                <a:cubicBezTo>
                  <a:pt x="536266" y="2607940"/>
                  <a:pt x="449905" y="2603390"/>
                  <a:pt x="365816" y="2592017"/>
                </a:cubicBezTo>
                <a:cubicBezTo>
                  <a:pt x="306727" y="2582918"/>
                  <a:pt x="249911" y="2566996"/>
                  <a:pt x="190822" y="2551073"/>
                </a:cubicBezTo>
                <a:cubicBezTo>
                  <a:pt x="168095" y="2544249"/>
                  <a:pt x="149914" y="2523777"/>
                  <a:pt x="149914" y="2498756"/>
                </a:cubicBezTo>
                <a:cubicBezTo>
                  <a:pt x="140823" y="2414594"/>
                  <a:pt x="127188" y="2330431"/>
                  <a:pt x="120370" y="2243994"/>
                </a:cubicBezTo>
                <a:cubicBezTo>
                  <a:pt x="111279" y="2109789"/>
                  <a:pt x="104461" y="1975585"/>
                  <a:pt x="97643" y="1841380"/>
                </a:cubicBezTo>
                <a:cubicBezTo>
                  <a:pt x="90825" y="1729922"/>
                  <a:pt x="88552" y="1618463"/>
                  <a:pt x="79462" y="1507005"/>
                </a:cubicBezTo>
                <a:cubicBezTo>
                  <a:pt x="72644" y="1416019"/>
                  <a:pt x="56735" y="1327307"/>
                  <a:pt x="49917" y="1236321"/>
                </a:cubicBezTo>
                <a:cubicBezTo>
                  <a:pt x="38554" y="1113489"/>
                  <a:pt x="29463" y="990658"/>
                  <a:pt x="20373" y="867826"/>
                </a:cubicBezTo>
                <a:cubicBezTo>
                  <a:pt x="13555" y="760917"/>
                  <a:pt x="6737" y="654008"/>
                  <a:pt x="2191" y="547099"/>
                </a:cubicBezTo>
                <a:cubicBezTo>
                  <a:pt x="-4626" y="440190"/>
                  <a:pt x="4464" y="333281"/>
                  <a:pt x="29463" y="228647"/>
                </a:cubicBezTo>
                <a:cubicBezTo>
                  <a:pt x="34009" y="208175"/>
                  <a:pt x="40827" y="189978"/>
                  <a:pt x="47645" y="171781"/>
                </a:cubicBezTo>
                <a:cubicBezTo>
                  <a:pt x="61281" y="126287"/>
                  <a:pt x="104461" y="96717"/>
                  <a:pt x="152187" y="101266"/>
                </a:cubicBezTo>
                <a:cubicBezTo>
                  <a:pt x="277183" y="108090"/>
                  <a:pt x="402179" y="114914"/>
                  <a:pt x="527175" y="119463"/>
                </a:cubicBezTo>
                <a:cubicBezTo>
                  <a:pt x="631717" y="124013"/>
                  <a:pt x="738532" y="130837"/>
                  <a:pt x="843074" y="133111"/>
                </a:cubicBezTo>
                <a:cubicBezTo>
                  <a:pt x="1165791" y="139935"/>
                  <a:pt x="1486235" y="130837"/>
                  <a:pt x="1808952" y="117189"/>
                </a:cubicBezTo>
                <a:cubicBezTo>
                  <a:pt x="1993037" y="110365"/>
                  <a:pt x="2177123" y="110365"/>
                  <a:pt x="2358935" y="103541"/>
                </a:cubicBezTo>
                <a:cubicBezTo>
                  <a:pt x="2545293" y="96717"/>
                  <a:pt x="2731650" y="87618"/>
                  <a:pt x="2920281" y="76245"/>
                </a:cubicBezTo>
                <a:cubicBezTo>
                  <a:pt x="3081640" y="67146"/>
                  <a:pt x="3242998" y="60322"/>
                  <a:pt x="3404357" y="46674"/>
                </a:cubicBezTo>
                <a:cubicBezTo>
                  <a:pt x="3522535" y="35301"/>
                  <a:pt x="3642985" y="19379"/>
                  <a:pt x="3761163" y="8005"/>
                </a:cubicBezTo>
                <a:cubicBezTo>
                  <a:pt x="4004337" y="-17016"/>
                  <a:pt x="4249784" y="17104"/>
                  <a:pt x="4479323" y="103541"/>
                </a:cubicBezTo>
                <a:cubicBezTo>
                  <a:pt x="4522503" y="119463"/>
                  <a:pt x="4547502" y="146759"/>
                  <a:pt x="4549775" y="194527"/>
                </a:cubicBezTo>
                <a:cubicBezTo>
                  <a:pt x="4554320" y="365127"/>
                  <a:pt x="4561138" y="531177"/>
                  <a:pt x="4570229" y="763192"/>
                </a:cubicBezTo>
                <a:close/>
              </a:path>
            </a:pathLst>
          </a:custGeom>
          <a:solidFill>
            <a:srgbClr val="BBEBA0">
              <a:alpha val="75000"/>
            </a:srgbClr>
          </a:solidFill>
          <a:ln w="2269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D4FEF29-A892-E704-608B-3048DF1207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885" y="1470244"/>
            <a:ext cx="5022887" cy="5022630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text</a:t>
            </a:r>
          </a:p>
          <a:p>
            <a:pPr lvl="1"/>
            <a:r>
              <a:rPr lang="en-GB"/>
              <a:t>Bullet level</a:t>
            </a:r>
          </a:p>
          <a:p>
            <a:pPr lvl="2"/>
            <a:r>
              <a:rPr lang="en-GB"/>
              <a:t>Second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13C50CF-7625-3423-D7C1-AB8CCED37FEC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096000" y="1470244"/>
            <a:ext cx="5022887" cy="5022630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text</a:t>
            </a:r>
          </a:p>
          <a:p>
            <a:pPr lvl="1"/>
            <a:r>
              <a:rPr lang="en-GB"/>
              <a:t>Bullet level</a:t>
            </a:r>
          </a:p>
          <a:p>
            <a:pPr lvl="2"/>
            <a:r>
              <a:rPr lang="en-GB"/>
              <a:t>Second level</a:t>
            </a:r>
          </a:p>
        </p:txBody>
      </p:sp>
      <p:grpSp>
        <p:nvGrpSpPr>
          <p:cNvPr id="7" name="Group 2">
            <a:extLst>
              <a:ext uri="{FF2B5EF4-FFF2-40B4-BE49-F238E27FC236}">
                <a16:creationId xmlns:a16="http://schemas.microsoft.com/office/drawing/2014/main" id="{9D231B6F-0207-B4E6-7EFC-2FD85D553A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8" name="Freeform 3">
              <a:extLst>
                <a:ext uri="{FF2B5EF4-FFF2-40B4-BE49-F238E27FC236}">
                  <a16:creationId xmlns:a16="http://schemas.microsoft.com/office/drawing/2014/main" id="{609CF6F6-8160-B80F-7645-3A9747E86703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55EB3331-8CBC-F8E3-17F2-B2A834697C0F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</p:spTree>
    <p:extLst>
      <p:ext uri="{BB962C8B-B14F-4D97-AF65-F5344CB8AC3E}">
        <p14:creationId xmlns:p14="http://schemas.microsoft.com/office/powerpoint/2010/main" val="1704715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Content-Pebble-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0ECA9B9A-3111-4A58-2F7B-030E6944C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  <a:prstGeom prst="rect">
            <a:avLst/>
          </a:prstGeom>
        </p:spPr>
        <p:txBody>
          <a:bodyPr lIns="0" rIns="90000"/>
          <a:lstStyle>
            <a:lvl1pPr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2" name="Picture Placeholder 47">
            <a:extLst>
              <a:ext uri="{FF2B5EF4-FFF2-40B4-BE49-F238E27FC236}">
                <a16:creationId xmlns:a16="http://schemas.microsoft.com/office/drawing/2014/main" id="{E6E49DD5-550C-9257-424C-6F84C1CE75D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43816" y="1178981"/>
            <a:ext cx="4632984" cy="4093986"/>
          </a:xfrm>
          <a:custGeom>
            <a:avLst/>
            <a:gdLst>
              <a:gd name="connsiteX0" fmla="*/ 2020018 w 5047470"/>
              <a:gd name="connsiteY0" fmla="*/ 0 h 3531036"/>
              <a:gd name="connsiteX1" fmla="*/ 2024920 w 5047470"/>
              <a:gd name="connsiteY1" fmla="*/ 0 h 3531036"/>
              <a:gd name="connsiteX2" fmla="*/ 2275186 w 5047470"/>
              <a:gd name="connsiteY2" fmla="*/ 5334 h 3531036"/>
              <a:gd name="connsiteX3" fmla="*/ 4233310 w 5047470"/>
              <a:gd name="connsiteY3" fmla="*/ 509457 h 3531036"/>
              <a:gd name="connsiteX4" fmla="*/ 4741974 w 5047470"/>
              <a:gd name="connsiteY4" fmla="*/ 3216818 h 3531036"/>
              <a:gd name="connsiteX5" fmla="*/ 286933 w 5047470"/>
              <a:gd name="connsiteY5" fmla="*/ 3216818 h 3531036"/>
              <a:gd name="connsiteX6" fmla="*/ 827495 w 5047470"/>
              <a:gd name="connsiteY6" fmla="*/ 245214 h 3531036"/>
              <a:gd name="connsiteX7" fmla="*/ 1777462 w 5047470"/>
              <a:gd name="connsiteY7" fmla="*/ 6800 h 3531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47470" h="3531036">
                <a:moveTo>
                  <a:pt x="2020018" y="0"/>
                </a:moveTo>
                <a:lnTo>
                  <a:pt x="2024920" y="0"/>
                </a:lnTo>
                <a:lnTo>
                  <a:pt x="2275186" y="5334"/>
                </a:lnTo>
                <a:cubicBezTo>
                  <a:pt x="3042689" y="39314"/>
                  <a:pt x="3866328" y="230869"/>
                  <a:pt x="4233310" y="509457"/>
                </a:cubicBezTo>
                <a:cubicBezTo>
                  <a:pt x="4885723" y="1004725"/>
                  <a:pt x="5399704" y="2765591"/>
                  <a:pt x="4741974" y="3216818"/>
                </a:cubicBezTo>
                <a:cubicBezTo>
                  <a:pt x="4084245" y="3668045"/>
                  <a:pt x="918081" y="3602215"/>
                  <a:pt x="286933" y="3216818"/>
                </a:cubicBezTo>
                <a:cubicBezTo>
                  <a:pt x="-344215" y="2831420"/>
                  <a:pt x="169766" y="696441"/>
                  <a:pt x="827495" y="245214"/>
                </a:cubicBezTo>
                <a:cubicBezTo>
                  <a:pt x="1033036" y="104205"/>
                  <a:pt x="1379001" y="28766"/>
                  <a:pt x="1777462" y="680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 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1F06F181-EF0F-68FA-60E5-D566B1226E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738651" y="5669571"/>
            <a:ext cx="3643313" cy="579437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8" name="Text Placeholder 41">
            <a:extLst>
              <a:ext uri="{FF2B5EF4-FFF2-40B4-BE49-F238E27FC236}">
                <a16:creationId xmlns:a16="http://schemas.microsoft.com/office/drawing/2014/main" id="{CD5E8960-9ED3-2081-B390-CBF38C392AC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008217" y="5752121"/>
            <a:ext cx="2830459" cy="414338"/>
          </a:xfrm>
          <a:prstGeom prst="rect">
            <a:avLst/>
          </a:prstGeom>
          <a:noFill/>
        </p:spPr>
        <p:txBody>
          <a:bodyPr anchor="ctr" anchorCtr="0"/>
          <a:lstStyle>
            <a:lvl1pPr algn="ctr">
              <a:defRPr sz="1400" b="1" i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D4FEF29-A892-E704-608B-3048DF1207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213534" y="1065876"/>
            <a:ext cx="5905354" cy="5183131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dirty="0"/>
              <a:t>Click to edit text</a:t>
            </a:r>
          </a:p>
          <a:p>
            <a:pPr lvl="1"/>
            <a:r>
              <a:rPr lang="en-GB" dirty="0"/>
              <a:t>Bullet level</a:t>
            </a:r>
          </a:p>
          <a:p>
            <a:pPr lvl="2"/>
            <a:r>
              <a:rPr lang="en-GB" dirty="0"/>
              <a:t>Second level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503B040-1762-EED1-1DC4-312810611D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273B2B6A-C5EE-4C70-6F4C-DCD259163917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F93F2869-0204-4F99-45CD-EBC0CFD46F35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</p:spTree>
    <p:extLst>
      <p:ext uri="{BB962C8B-B14F-4D97-AF65-F5344CB8AC3E}">
        <p14:creationId xmlns:p14="http://schemas.microsoft.com/office/powerpoint/2010/main" val="37823935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Content-Pebble-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0ECA9B9A-3111-4A58-2F7B-030E6944C48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  <a:prstGeom prst="rect">
            <a:avLst/>
          </a:prstGeom>
          <a:noFill/>
        </p:spPr>
        <p:txBody>
          <a:bodyPr lIns="0" rIns="90000"/>
          <a:lstStyle>
            <a:lvl1pPr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D4FEF29-A892-E704-608B-3048DF1207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57187" y="1080312"/>
            <a:ext cx="5905354" cy="4383786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text</a:t>
            </a:r>
          </a:p>
          <a:p>
            <a:pPr lvl="1"/>
            <a:r>
              <a:rPr lang="en-GB"/>
              <a:t>Bullet level</a:t>
            </a:r>
          </a:p>
          <a:p>
            <a:pPr lvl="2"/>
            <a:r>
              <a:rPr lang="en-GB"/>
              <a:t>Second level</a:t>
            </a:r>
          </a:p>
        </p:txBody>
      </p:sp>
      <p:sp>
        <p:nvSpPr>
          <p:cNvPr id="2" name="Picture Placeholder 47">
            <a:extLst>
              <a:ext uri="{FF2B5EF4-FFF2-40B4-BE49-F238E27FC236}">
                <a16:creationId xmlns:a16="http://schemas.microsoft.com/office/drawing/2014/main" id="{E6E49DD5-550C-9257-424C-6F84C1CE75D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583284" y="1075414"/>
            <a:ext cx="4632984" cy="4093986"/>
          </a:xfrm>
          <a:custGeom>
            <a:avLst/>
            <a:gdLst>
              <a:gd name="connsiteX0" fmla="*/ 2020018 w 5047470"/>
              <a:gd name="connsiteY0" fmla="*/ 0 h 3531036"/>
              <a:gd name="connsiteX1" fmla="*/ 2024920 w 5047470"/>
              <a:gd name="connsiteY1" fmla="*/ 0 h 3531036"/>
              <a:gd name="connsiteX2" fmla="*/ 2275186 w 5047470"/>
              <a:gd name="connsiteY2" fmla="*/ 5334 h 3531036"/>
              <a:gd name="connsiteX3" fmla="*/ 4233310 w 5047470"/>
              <a:gd name="connsiteY3" fmla="*/ 509457 h 3531036"/>
              <a:gd name="connsiteX4" fmla="*/ 4741974 w 5047470"/>
              <a:gd name="connsiteY4" fmla="*/ 3216818 h 3531036"/>
              <a:gd name="connsiteX5" fmla="*/ 286933 w 5047470"/>
              <a:gd name="connsiteY5" fmla="*/ 3216818 h 3531036"/>
              <a:gd name="connsiteX6" fmla="*/ 827495 w 5047470"/>
              <a:gd name="connsiteY6" fmla="*/ 245214 h 3531036"/>
              <a:gd name="connsiteX7" fmla="*/ 1777462 w 5047470"/>
              <a:gd name="connsiteY7" fmla="*/ 6800 h 3531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47470" h="3531036">
                <a:moveTo>
                  <a:pt x="2020018" y="0"/>
                </a:moveTo>
                <a:lnTo>
                  <a:pt x="2024920" y="0"/>
                </a:lnTo>
                <a:lnTo>
                  <a:pt x="2275186" y="5334"/>
                </a:lnTo>
                <a:cubicBezTo>
                  <a:pt x="3042689" y="39314"/>
                  <a:pt x="3866328" y="230869"/>
                  <a:pt x="4233310" y="509457"/>
                </a:cubicBezTo>
                <a:cubicBezTo>
                  <a:pt x="4885723" y="1004725"/>
                  <a:pt x="5399704" y="2765591"/>
                  <a:pt x="4741974" y="3216818"/>
                </a:cubicBezTo>
                <a:cubicBezTo>
                  <a:pt x="4084245" y="3668045"/>
                  <a:pt x="918081" y="3602215"/>
                  <a:pt x="286933" y="3216818"/>
                </a:cubicBezTo>
                <a:cubicBezTo>
                  <a:pt x="-344215" y="2831420"/>
                  <a:pt x="169766" y="696441"/>
                  <a:pt x="827495" y="245214"/>
                </a:cubicBezTo>
                <a:cubicBezTo>
                  <a:pt x="1033036" y="104205"/>
                  <a:pt x="1379001" y="28766"/>
                  <a:pt x="1777462" y="680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 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1F06F181-EF0F-68FA-60E5-D566B1226E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7078120" y="5589969"/>
            <a:ext cx="3643313" cy="579437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8" name="Text Placeholder 41">
            <a:extLst>
              <a:ext uri="{FF2B5EF4-FFF2-40B4-BE49-F238E27FC236}">
                <a16:creationId xmlns:a16="http://schemas.microsoft.com/office/drawing/2014/main" id="{CD5E8960-9ED3-2081-B390-CBF38C392AC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347686" y="5672519"/>
            <a:ext cx="2830459" cy="414338"/>
          </a:xfrm>
          <a:prstGeom prst="rect">
            <a:avLst/>
          </a:prstGeom>
          <a:noFill/>
        </p:spPr>
        <p:txBody>
          <a:bodyPr anchor="ctr" anchorCtr="0"/>
          <a:lstStyle>
            <a:lvl1pPr algn="ctr">
              <a:defRPr sz="1400" b="1" i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  <p:grpSp>
        <p:nvGrpSpPr>
          <p:cNvPr id="6" name="Group 2">
            <a:extLst>
              <a:ext uri="{FF2B5EF4-FFF2-40B4-BE49-F238E27FC236}">
                <a16:creationId xmlns:a16="http://schemas.microsoft.com/office/drawing/2014/main" id="{930154C0-CE23-B266-B4D5-7062B5CC16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7" name="Freeform 3">
              <a:extLst>
                <a:ext uri="{FF2B5EF4-FFF2-40B4-BE49-F238E27FC236}">
                  <a16:creationId xmlns:a16="http://schemas.microsoft.com/office/drawing/2014/main" id="{FFB0111E-893D-1FEE-76E1-8B9D971F8E54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5C313C51-2B40-6279-B57F-288FE344E38E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</p:spTree>
    <p:extLst>
      <p:ext uri="{BB962C8B-B14F-4D97-AF65-F5344CB8AC3E}">
        <p14:creationId xmlns:p14="http://schemas.microsoft.com/office/powerpoint/2010/main" val="24919495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Content-2-Pebble-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0ECA9B9A-3111-4A58-2F7B-030E6944C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365126"/>
            <a:ext cx="6819952" cy="710288"/>
          </a:xfrm>
          <a:prstGeom prst="rect">
            <a:avLst/>
          </a:prstGeom>
        </p:spPr>
        <p:txBody>
          <a:bodyPr lIns="0" rIns="90000"/>
          <a:lstStyle>
            <a:lvl1pPr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D4FEF29-A892-E704-608B-3048DF1207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57187" y="1080311"/>
            <a:ext cx="5905354" cy="5308613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text</a:t>
            </a:r>
          </a:p>
          <a:p>
            <a:pPr lvl="1"/>
            <a:r>
              <a:rPr lang="en-GB"/>
              <a:t>Bullet level</a:t>
            </a:r>
          </a:p>
          <a:p>
            <a:pPr lvl="2"/>
            <a:r>
              <a:rPr lang="en-GB"/>
              <a:t>Second level</a:t>
            </a:r>
          </a:p>
        </p:txBody>
      </p:sp>
      <p:sp>
        <p:nvSpPr>
          <p:cNvPr id="7" name="Picture Placeholder 43">
            <a:extLst>
              <a:ext uri="{FF2B5EF4-FFF2-40B4-BE49-F238E27FC236}">
                <a16:creationId xmlns:a16="http://schemas.microsoft.com/office/drawing/2014/main" id="{119E02C8-E0FD-C021-53C9-50A98870C03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152453" y="127931"/>
            <a:ext cx="4204166" cy="3070506"/>
          </a:xfrm>
          <a:custGeom>
            <a:avLst/>
            <a:gdLst>
              <a:gd name="connsiteX0" fmla="*/ 1284154 w 4727624"/>
              <a:gd name="connsiteY0" fmla="*/ 0 h 3452813"/>
              <a:gd name="connsiteX1" fmla="*/ 1298461 w 4727624"/>
              <a:gd name="connsiteY1" fmla="*/ 0 h 3452813"/>
              <a:gd name="connsiteX2" fmla="*/ 1376680 w 4727624"/>
              <a:gd name="connsiteY2" fmla="*/ 1055 h 3452813"/>
              <a:gd name="connsiteX3" fmla="*/ 4719748 w 4727624"/>
              <a:gd name="connsiteY3" fmla="*/ 1626257 h 3452813"/>
              <a:gd name="connsiteX4" fmla="*/ 4727624 w 4727624"/>
              <a:gd name="connsiteY4" fmla="*/ 1715565 h 3452813"/>
              <a:gd name="connsiteX5" fmla="*/ 4727624 w 4727624"/>
              <a:gd name="connsiteY5" fmla="*/ 1715588 h 3452813"/>
              <a:gd name="connsiteX6" fmla="*/ 4710061 w 4727624"/>
              <a:gd name="connsiteY6" fmla="*/ 1892018 h 3452813"/>
              <a:gd name="connsiteX7" fmla="*/ 2399224 w 4727624"/>
              <a:gd name="connsiteY7" fmla="*/ 3448684 h 3452813"/>
              <a:gd name="connsiteX8" fmla="*/ 38925 w 4727624"/>
              <a:gd name="connsiteY8" fmla="*/ 2130247 h 3452813"/>
              <a:gd name="connsiteX9" fmla="*/ 1208378 w 4727624"/>
              <a:gd name="connsiteY9" fmla="*/ 3735 h 3452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27624" h="3452813">
                <a:moveTo>
                  <a:pt x="1284154" y="0"/>
                </a:moveTo>
                <a:lnTo>
                  <a:pt x="1298461" y="0"/>
                </a:lnTo>
                <a:lnTo>
                  <a:pt x="1376680" y="1055"/>
                </a:lnTo>
                <a:cubicBezTo>
                  <a:pt x="2289869" y="36882"/>
                  <a:pt x="4568831" y="767049"/>
                  <a:pt x="4719748" y="1626257"/>
                </a:cubicBezTo>
                <a:lnTo>
                  <a:pt x="4727624" y="1715565"/>
                </a:lnTo>
                <a:lnTo>
                  <a:pt x="4727624" y="1715588"/>
                </a:lnTo>
                <a:lnTo>
                  <a:pt x="4710061" y="1892018"/>
                </a:lnTo>
                <a:cubicBezTo>
                  <a:pt x="4537247" y="2758608"/>
                  <a:pt x="3131834" y="3383892"/>
                  <a:pt x="2399224" y="3448684"/>
                </a:cubicBezTo>
                <a:cubicBezTo>
                  <a:pt x="1617774" y="3517796"/>
                  <a:pt x="237399" y="2704405"/>
                  <a:pt x="38925" y="2130247"/>
                </a:cubicBezTo>
                <a:cubicBezTo>
                  <a:pt x="-159549" y="1556089"/>
                  <a:pt x="426928" y="72847"/>
                  <a:pt x="1208378" y="3735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 </a:t>
            </a:r>
          </a:p>
        </p:txBody>
      </p:sp>
      <p:sp>
        <p:nvSpPr>
          <p:cNvPr id="10" name="Washi">
            <a:extLst>
              <a:ext uri="{FF2B5EF4-FFF2-40B4-BE49-F238E27FC236}">
                <a16:creationId xmlns:a16="http://schemas.microsoft.com/office/drawing/2014/main" id="{39C52D04-F408-5642-E06A-3FDED0B518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7177139" y="2630017"/>
            <a:ext cx="2223218" cy="579437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14" name="Text Placeholder 41">
            <a:extLst>
              <a:ext uri="{FF2B5EF4-FFF2-40B4-BE49-F238E27FC236}">
                <a16:creationId xmlns:a16="http://schemas.microsoft.com/office/drawing/2014/main" id="{6E098A6C-30D9-2247-8DF2-5E5C9D8A4AA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232224" y="2701550"/>
            <a:ext cx="2021945" cy="414338"/>
          </a:xfrm>
          <a:prstGeom prst="rect">
            <a:avLst/>
          </a:prstGeom>
          <a:noFill/>
        </p:spPr>
        <p:txBody>
          <a:bodyPr anchor="ctr" anchorCtr="0"/>
          <a:lstStyle>
            <a:lvl1pPr algn="ctr">
              <a:defRPr sz="1400" b="1" i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9" name="Picture Placeholder 47">
            <a:extLst>
              <a:ext uri="{FF2B5EF4-FFF2-40B4-BE49-F238E27FC236}">
                <a16:creationId xmlns:a16="http://schemas.microsoft.com/office/drawing/2014/main" id="{FFE1C230-603A-EEEC-B599-2DE9E313C8A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352998" y="3355905"/>
            <a:ext cx="4823228" cy="3374164"/>
          </a:xfrm>
          <a:custGeom>
            <a:avLst/>
            <a:gdLst>
              <a:gd name="connsiteX0" fmla="*/ 2020018 w 5047470"/>
              <a:gd name="connsiteY0" fmla="*/ 0 h 3531036"/>
              <a:gd name="connsiteX1" fmla="*/ 2024920 w 5047470"/>
              <a:gd name="connsiteY1" fmla="*/ 0 h 3531036"/>
              <a:gd name="connsiteX2" fmla="*/ 2275186 w 5047470"/>
              <a:gd name="connsiteY2" fmla="*/ 5334 h 3531036"/>
              <a:gd name="connsiteX3" fmla="*/ 4233310 w 5047470"/>
              <a:gd name="connsiteY3" fmla="*/ 509457 h 3531036"/>
              <a:gd name="connsiteX4" fmla="*/ 4741974 w 5047470"/>
              <a:gd name="connsiteY4" fmla="*/ 3216818 h 3531036"/>
              <a:gd name="connsiteX5" fmla="*/ 286933 w 5047470"/>
              <a:gd name="connsiteY5" fmla="*/ 3216818 h 3531036"/>
              <a:gd name="connsiteX6" fmla="*/ 827495 w 5047470"/>
              <a:gd name="connsiteY6" fmla="*/ 245214 h 3531036"/>
              <a:gd name="connsiteX7" fmla="*/ 1777462 w 5047470"/>
              <a:gd name="connsiteY7" fmla="*/ 6800 h 3531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47470" h="3531036">
                <a:moveTo>
                  <a:pt x="2020018" y="0"/>
                </a:moveTo>
                <a:lnTo>
                  <a:pt x="2024920" y="0"/>
                </a:lnTo>
                <a:lnTo>
                  <a:pt x="2275186" y="5334"/>
                </a:lnTo>
                <a:cubicBezTo>
                  <a:pt x="3042689" y="39314"/>
                  <a:pt x="3866328" y="230869"/>
                  <a:pt x="4233310" y="509457"/>
                </a:cubicBezTo>
                <a:cubicBezTo>
                  <a:pt x="4885723" y="1004725"/>
                  <a:pt x="5399704" y="2765591"/>
                  <a:pt x="4741974" y="3216818"/>
                </a:cubicBezTo>
                <a:cubicBezTo>
                  <a:pt x="4084245" y="3668045"/>
                  <a:pt x="918081" y="3602215"/>
                  <a:pt x="286933" y="3216818"/>
                </a:cubicBezTo>
                <a:cubicBezTo>
                  <a:pt x="-344215" y="2831420"/>
                  <a:pt x="169766" y="696441"/>
                  <a:pt x="827495" y="245214"/>
                </a:cubicBezTo>
                <a:cubicBezTo>
                  <a:pt x="1033036" y="104205"/>
                  <a:pt x="1379001" y="28766"/>
                  <a:pt x="1777462" y="680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 </a:t>
            </a:r>
          </a:p>
        </p:txBody>
      </p:sp>
      <p:sp>
        <p:nvSpPr>
          <p:cNvPr id="15" name="Washi">
            <a:extLst>
              <a:ext uri="{FF2B5EF4-FFF2-40B4-BE49-F238E27FC236}">
                <a16:creationId xmlns:a16="http://schemas.microsoft.com/office/drawing/2014/main" id="{E3B1B4E7-928C-1AD7-05F2-BB41C3FEB1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9178952" y="6110222"/>
            <a:ext cx="2223218" cy="579437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17" name="Text Placeholder 41">
            <a:extLst>
              <a:ext uri="{FF2B5EF4-FFF2-40B4-BE49-F238E27FC236}">
                <a16:creationId xmlns:a16="http://schemas.microsoft.com/office/drawing/2014/main" id="{5B1AC22B-BC52-1F39-7611-60030CB1439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234037" y="6181755"/>
            <a:ext cx="2021945" cy="414338"/>
          </a:xfrm>
          <a:prstGeom prst="rect">
            <a:avLst/>
          </a:prstGeom>
          <a:noFill/>
        </p:spPr>
        <p:txBody>
          <a:bodyPr anchor="ctr" anchorCtr="0"/>
          <a:lstStyle>
            <a:lvl1pPr algn="ctr">
              <a:defRPr sz="1400" b="1" i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  <p:grpSp>
        <p:nvGrpSpPr>
          <p:cNvPr id="2" name="Group 2">
            <a:extLst>
              <a:ext uri="{FF2B5EF4-FFF2-40B4-BE49-F238E27FC236}">
                <a16:creationId xmlns:a16="http://schemas.microsoft.com/office/drawing/2014/main" id="{5C1445B4-CD16-6767-7330-FFA43F5E50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4B7E7EB0-9694-1F3F-7AE3-263218AEC693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F327BDEE-44C2-F0E8-8180-C63F57963304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</p:spTree>
    <p:extLst>
      <p:ext uri="{BB962C8B-B14F-4D97-AF65-F5344CB8AC3E}">
        <p14:creationId xmlns:p14="http://schemas.microsoft.com/office/powerpoint/2010/main" val="11554899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37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53358D3-0AB5-6620-A638-0B4A1EB1E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027907"/>
            <a:ext cx="10515600" cy="10279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143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61" r:id="rId2"/>
    <p:sldLayoutId id="2147483691" r:id="rId3"/>
    <p:sldLayoutId id="2147483650" r:id="rId4"/>
    <p:sldLayoutId id="2147483683" r:id="rId5"/>
    <p:sldLayoutId id="2147483684" r:id="rId6"/>
    <p:sldLayoutId id="2147483673" r:id="rId7"/>
    <p:sldLayoutId id="2147483677" r:id="rId8"/>
    <p:sldLayoutId id="2147483679" r:id="rId9"/>
    <p:sldLayoutId id="2147483680" r:id="rId10"/>
    <p:sldLayoutId id="2147483666" r:id="rId11"/>
    <p:sldLayoutId id="2147483685" r:id="rId12"/>
    <p:sldLayoutId id="2147483667" r:id="rId13"/>
    <p:sldLayoutId id="2147483675" r:id="rId14"/>
    <p:sldLayoutId id="2147483671" r:id="rId15"/>
    <p:sldLayoutId id="2147483681" r:id="rId16"/>
    <p:sldLayoutId id="2147483672" r:id="rId17"/>
    <p:sldLayoutId id="2147483678" r:id="rId18"/>
    <p:sldLayoutId id="2147483664" r:id="rId19"/>
    <p:sldLayoutId id="2147483663" r:id="rId20"/>
    <p:sldLayoutId id="2147483660" r:id="rId21"/>
    <p:sldLayoutId id="2147483692" r:id="rId22"/>
    <p:sldLayoutId id="2147483682" r:id="rId23"/>
    <p:sldLayoutId id="2147483693" r:id="rId24"/>
    <p:sldLayoutId id="2147483690" r:id="rId25"/>
    <p:sldLayoutId id="2147483694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600" b="1" i="0" kern="1200" baseline="0">
          <a:solidFill>
            <a:srgbClr val="597F32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Tx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100000"/>
        </a:lnSpc>
        <a:spcBef>
          <a:spcPts val="500"/>
        </a:spcBef>
        <a:buFontTx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skfb.ly/NSDT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skfb.ly/NwwR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skfb.ly/NwwR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skfb.ly/NwwR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skfb.ly/QHJF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skfb.ly/QHJF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skfb.ly/QHJF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skfb.ly/QHJF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03FC5ABB-B430-C505-F2DB-CAC9A03F562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65125" y="2559050"/>
            <a:ext cx="3579813" cy="24098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Image Bank: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Tools and Weapons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E0805D-C3E6-2280-4436-AAE2F12844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076239"/>
            <a:ext cx="3178442" cy="2627381"/>
          </a:xfrm>
          <a:prstGeom prst="rect">
            <a:avLst/>
          </a:prstGeom>
        </p:spPr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2BDA54B7-2613-C33D-E311-EB83AE46C6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96001" y="0"/>
            <a:ext cx="4235532" cy="3462498"/>
          </a:xfr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2AD6F50-0E2A-3850-B453-81B9D3A3A6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707465" y="720217"/>
            <a:ext cx="2620865" cy="297485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A223BB4-E2B8-45C5-686B-D32A23CD08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26764" y="651013"/>
            <a:ext cx="2844303" cy="311326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4842385-3B71-C17F-B9B8-C5ED53CE30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26764" y="3395502"/>
            <a:ext cx="8083138" cy="3462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8214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BBB05D1-747A-91B6-53CC-B4A5DCDA0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</p:spPr>
        <p:txBody>
          <a:bodyPr anchor="ctr">
            <a:normAutofit/>
          </a:bodyPr>
          <a:lstStyle/>
          <a:p>
            <a:r>
              <a:rPr lang="en-GB" sz="2200" dirty="0"/>
              <a:t>A close-up of a sickle in situ </a:t>
            </a:r>
            <a:br>
              <a:rPr lang="en-GB" sz="2200" dirty="0"/>
            </a:br>
            <a:r>
              <a:rPr lang="en-GB" sz="22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Sickles</a:t>
            </a:r>
            <a:r>
              <a:rPr lang="en-GB" sz="2200" dirty="0"/>
              <a:t> were used for cutting and harvesting crops</a:t>
            </a:r>
          </a:p>
        </p:txBody>
      </p:sp>
      <p:pic>
        <p:nvPicPr>
          <p:cNvPr id="9" name="Content Placeholder 8" descr="A close-up of a sickle blade">
            <a:extLst>
              <a:ext uri="{FF2B5EF4-FFF2-40B4-BE49-F238E27FC236}">
                <a16:creationId xmlns:a16="http://schemas.microsoft.com/office/drawing/2014/main" id="{772A3BC9-CD1D-290C-0045-B2295C86EF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1885" y="1470244"/>
            <a:ext cx="10971915" cy="5022630"/>
          </a:xfrm>
          <a:noFill/>
        </p:spPr>
      </p:pic>
    </p:spTree>
    <p:extLst>
      <p:ext uri="{BB962C8B-B14F-4D97-AF65-F5344CB8AC3E}">
        <p14:creationId xmlns:p14="http://schemas.microsoft.com/office/powerpoint/2010/main" val="37408652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50A521-535A-5FAC-E03C-CF40343D63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5650328-15F6-9738-E706-9FD36A324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</p:spPr>
        <p:txBody>
          <a:bodyPr anchor="ctr">
            <a:normAutofit/>
          </a:bodyPr>
          <a:lstStyle/>
          <a:p>
            <a:r>
              <a:rPr lang="en-GB" dirty="0"/>
              <a:t>A close-up of the sickle</a:t>
            </a:r>
          </a:p>
        </p:txBody>
      </p:sp>
      <p:pic>
        <p:nvPicPr>
          <p:cNvPr id="9" name="Content Placeholder 8" descr="photos of the sickel once cleaned from different angles">
            <a:extLst>
              <a:ext uri="{FF2B5EF4-FFF2-40B4-BE49-F238E27FC236}">
                <a16:creationId xmlns:a16="http://schemas.microsoft.com/office/drawing/2014/main" id="{96126F0A-F97F-26AD-760D-9FACDD690B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707" t="13140" r="10525" b="8835"/>
          <a:stretch>
            <a:fillRect/>
          </a:stretch>
        </p:blipFill>
        <p:spPr>
          <a:xfrm>
            <a:off x="381837" y="1653328"/>
            <a:ext cx="10849539" cy="4858004"/>
          </a:xfrm>
          <a:noFill/>
        </p:spPr>
      </p:pic>
    </p:spTree>
    <p:extLst>
      <p:ext uri="{BB962C8B-B14F-4D97-AF65-F5344CB8AC3E}">
        <p14:creationId xmlns:p14="http://schemas.microsoft.com/office/powerpoint/2010/main" val="22159373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AB4506-44E6-62F0-5370-D2EA2AA39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E4A7129-2F7F-AD30-5627-111BCCCA6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</p:spPr>
        <p:txBody>
          <a:bodyPr anchor="ctr">
            <a:normAutofit/>
          </a:bodyPr>
          <a:lstStyle/>
          <a:p>
            <a:r>
              <a:rPr lang="en-GB" sz="2800" dirty="0"/>
              <a:t>Another sickle in situ </a:t>
            </a:r>
          </a:p>
        </p:txBody>
      </p:sp>
      <p:pic>
        <p:nvPicPr>
          <p:cNvPr id="9" name="Content Placeholder 8" descr="another sickle in situ still with its wooden haft">
            <a:extLst>
              <a:ext uri="{FF2B5EF4-FFF2-40B4-BE49-F238E27FC236}">
                <a16:creationId xmlns:a16="http://schemas.microsoft.com/office/drawing/2014/main" id="{F102B173-A887-9940-ABCA-405C25A354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t="10940" b="3034"/>
          <a:stretch>
            <a:fillRect/>
          </a:stretch>
        </p:blipFill>
        <p:spPr>
          <a:xfrm>
            <a:off x="2301072" y="1187997"/>
            <a:ext cx="6832880" cy="5598877"/>
          </a:xfrm>
          <a:noFill/>
        </p:spPr>
      </p:pic>
    </p:spTree>
    <p:extLst>
      <p:ext uri="{BB962C8B-B14F-4D97-AF65-F5344CB8AC3E}">
        <p14:creationId xmlns:p14="http://schemas.microsoft.com/office/powerpoint/2010/main" val="7152798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83BFB0-6CD2-65BD-A427-EBADF203B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41D0DAB-CE1C-254A-0A76-3CD70328A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</p:spPr>
        <p:txBody>
          <a:bodyPr anchor="ctr">
            <a:normAutofit/>
          </a:bodyPr>
          <a:lstStyle/>
          <a:p>
            <a:r>
              <a:rPr lang="en-GB"/>
              <a:t>A sickle after being found</a:t>
            </a:r>
            <a:endParaRPr lang="en-GB" dirty="0"/>
          </a:p>
        </p:txBody>
      </p:sp>
      <p:pic>
        <p:nvPicPr>
          <p:cNvPr id="3" name="Content Placeholder 2" descr="A person holding a plastic container with a bronze sickle blade">
            <a:extLst>
              <a:ext uri="{FF2B5EF4-FFF2-40B4-BE49-F238E27FC236}">
                <a16:creationId xmlns:a16="http://schemas.microsoft.com/office/drawing/2014/main" id="{B19BE529-7342-A6BA-CED8-F69F3CF946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1885" y="1470244"/>
            <a:ext cx="10971915" cy="5022630"/>
          </a:xfrm>
          <a:noFill/>
        </p:spPr>
      </p:pic>
    </p:spTree>
    <p:extLst>
      <p:ext uri="{BB962C8B-B14F-4D97-AF65-F5344CB8AC3E}">
        <p14:creationId xmlns:p14="http://schemas.microsoft.com/office/powerpoint/2010/main" val="21940847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C4618DF-F8BD-750A-0ACE-10BDF03E9D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</p:spPr>
        <p:txBody>
          <a:bodyPr anchor="ctr">
            <a:normAutofit/>
          </a:bodyPr>
          <a:lstStyle/>
          <a:p>
            <a:r>
              <a:rPr lang="en-GB" dirty="0"/>
              <a:t>Bronze razor in situ</a:t>
            </a:r>
          </a:p>
        </p:txBody>
      </p:sp>
      <p:pic>
        <p:nvPicPr>
          <p:cNvPr id="9" name="Content Placeholder 8" descr="amuddy bronze razor in situ">
            <a:extLst>
              <a:ext uri="{FF2B5EF4-FFF2-40B4-BE49-F238E27FC236}">
                <a16:creationId xmlns:a16="http://schemas.microsoft.com/office/drawing/2014/main" id="{2E62A269-F17F-ECFA-9C70-216274DE54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1885" y="1470244"/>
            <a:ext cx="10971915" cy="5022630"/>
          </a:xfrm>
          <a:noFill/>
        </p:spPr>
      </p:pic>
    </p:spTree>
    <p:extLst>
      <p:ext uri="{BB962C8B-B14F-4D97-AF65-F5344CB8AC3E}">
        <p14:creationId xmlns:p14="http://schemas.microsoft.com/office/powerpoint/2010/main" val="20649545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C33A02-D4AA-D463-732F-AD711B65ED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BCF5C81-9E99-5C5F-02BE-434E600963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Bronze razor: This very fine, sharp blade could be used for shaving – either beards or cloth</a:t>
            </a:r>
          </a:p>
        </p:txBody>
      </p:sp>
      <p:pic>
        <p:nvPicPr>
          <p:cNvPr id="9" name="Content Placeholder 8" descr="A close-up of each side of the bronze razor">
            <a:extLst>
              <a:ext uri="{FF2B5EF4-FFF2-40B4-BE49-F238E27FC236}">
                <a16:creationId xmlns:a16="http://schemas.microsoft.com/office/drawing/2014/main" id="{8F322730-425B-F4D1-65D7-BD1C1E50F9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545"/>
          <a:stretch>
            <a:fillRect/>
          </a:stretch>
        </p:blipFill>
        <p:spPr>
          <a:xfrm>
            <a:off x="1296237" y="1436773"/>
            <a:ext cx="8651630" cy="5322365"/>
          </a:xfrm>
        </p:spPr>
      </p:pic>
    </p:spTree>
    <p:extLst>
      <p:ext uri="{BB962C8B-B14F-4D97-AF65-F5344CB8AC3E}">
        <p14:creationId xmlns:p14="http://schemas.microsoft.com/office/powerpoint/2010/main" val="4563870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A0B20D7-9975-ACED-371C-1B107EB9C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</p:spPr>
        <p:txBody>
          <a:bodyPr anchor="ctr">
            <a:normAutofit/>
          </a:bodyPr>
          <a:lstStyle/>
          <a:p>
            <a:r>
              <a:rPr lang="en-GB" dirty="0"/>
              <a:t>Bronze gouge in situ (used in carpentry)</a:t>
            </a:r>
          </a:p>
        </p:txBody>
      </p:sp>
      <p:pic>
        <p:nvPicPr>
          <p:cNvPr id="10" name="Content Placeholder 9" descr="A bronze gauge with its wooden haft still in the mud">
            <a:extLst>
              <a:ext uri="{FF2B5EF4-FFF2-40B4-BE49-F238E27FC236}">
                <a16:creationId xmlns:a16="http://schemas.microsoft.com/office/drawing/2014/main" id="{3625222E-16C1-D326-9B5D-99EF5E3F38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1885" y="1470244"/>
            <a:ext cx="10971915" cy="5022630"/>
          </a:xfrm>
          <a:noFill/>
        </p:spPr>
      </p:pic>
    </p:spTree>
    <p:extLst>
      <p:ext uri="{BB962C8B-B14F-4D97-AF65-F5344CB8AC3E}">
        <p14:creationId xmlns:p14="http://schemas.microsoft.com/office/powerpoint/2010/main" val="28740800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A65244-7A0B-7D71-AF40-05C5F15999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A9DFA3D-FA9D-869F-838D-CEF0D4ED0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</p:spPr>
        <p:txBody>
          <a:bodyPr anchor="ctr">
            <a:normAutofit/>
          </a:bodyPr>
          <a:lstStyle/>
          <a:p>
            <a:r>
              <a:rPr lang="en-GB" dirty="0"/>
              <a:t>Bronze gouge</a:t>
            </a:r>
          </a:p>
        </p:txBody>
      </p:sp>
      <p:pic>
        <p:nvPicPr>
          <p:cNvPr id="3" name="Content Placeholder 2" descr="A close-up of a broken metal&#10;gouge">
            <a:extLst>
              <a:ext uri="{FF2B5EF4-FFF2-40B4-BE49-F238E27FC236}">
                <a16:creationId xmlns:a16="http://schemas.microsoft.com/office/drawing/2014/main" id="{8D5657AC-9F69-3596-96DE-7DBB37A3DA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1885" y="1470244"/>
            <a:ext cx="10971915" cy="5022630"/>
          </a:xfrm>
          <a:noFill/>
        </p:spPr>
      </p:pic>
    </p:spTree>
    <p:extLst>
      <p:ext uri="{BB962C8B-B14F-4D97-AF65-F5344CB8AC3E}">
        <p14:creationId xmlns:p14="http://schemas.microsoft.com/office/powerpoint/2010/main" val="19774677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2AB00A-C6CC-3BCF-4337-F1FA03D80A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9C104B6-26C2-19F0-1360-3EF677899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</p:spPr>
        <p:txBody>
          <a:bodyPr anchor="ctr">
            <a:normAutofit/>
          </a:bodyPr>
          <a:lstStyle/>
          <a:p>
            <a:r>
              <a:rPr lang="en-GB" dirty="0"/>
              <a:t>Bronze chisel (used in carpentry)</a:t>
            </a:r>
          </a:p>
        </p:txBody>
      </p:sp>
      <p:pic>
        <p:nvPicPr>
          <p:cNvPr id="3" name="Content Placeholder 2" descr="a bronze chisel photographed from all angles">
            <a:extLst>
              <a:ext uri="{FF2B5EF4-FFF2-40B4-BE49-F238E27FC236}">
                <a16:creationId xmlns:a16="http://schemas.microsoft.com/office/drawing/2014/main" id="{77FB95FB-338B-AA09-36B5-C2BB0F7693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>
            <a:fillRect/>
          </a:stretch>
        </p:blipFill>
        <p:spPr>
          <a:xfrm>
            <a:off x="381885" y="1075414"/>
            <a:ext cx="10971915" cy="5417460"/>
          </a:xfrm>
          <a:noFill/>
        </p:spPr>
      </p:pic>
    </p:spTree>
    <p:extLst>
      <p:ext uri="{BB962C8B-B14F-4D97-AF65-F5344CB8AC3E}">
        <p14:creationId xmlns:p14="http://schemas.microsoft.com/office/powerpoint/2010/main" val="13030028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0851173D-2C53-1CB2-1B10-7E8B40CE7C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</p:spPr>
        <p:txBody>
          <a:bodyPr anchor="ctr">
            <a:normAutofit/>
          </a:bodyPr>
          <a:lstStyle/>
          <a:p>
            <a:r>
              <a:rPr lang="en-GB" dirty="0"/>
              <a:t> </a:t>
            </a:r>
            <a:r>
              <a:rPr lang="en-GB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Bronze </a:t>
            </a:r>
            <a:r>
              <a:rPr lang="en-GB" dirty="0"/>
              <a:t>spearhead with haft</a:t>
            </a:r>
          </a:p>
        </p:txBody>
      </p:sp>
      <p:pic>
        <p:nvPicPr>
          <p:cNvPr id="8" name="Content Placeholder 7" descr="A close-up of a shovel&#10;&#10;AI-generated content may be incorrect.a bronze spear still attached to its haft being excavated from the mud">
            <a:extLst>
              <a:ext uri="{FF2B5EF4-FFF2-40B4-BE49-F238E27FC236}">
                <a16:creationId xmlns:a16="http://schemas.microsoft.com/office/drawing/2014/main" id="{B0D71FD4-F83A-1462-D036-6C4E3511F8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>
            <a:fillRect/>
          </a:stretch>
        </p:blipFill>
        <p:spPr>
          <a:xfrm>
            <a:off x="381885" y="1258784"/>
            <a:ext cx="10971915" cy="5234090"/>
          </a:xfrm>
          <a:noFill/>
        </p:spPr>
      </p:pic>
    </p:spTree>
    <p:extLst>
      <p:ext uri="{BB962C8B-B14F-4D97-AF65-F5344CB8AC3E}">
        <p14:creationId xmlns:p14="http://schemas.microsoft.com/office/powerpoint/2010/main" val="22620911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E6B87C-4A14-AD54-8634-9A58B2F5E8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CD7E5CCB-0DD5-AF87-5880-95B4A6694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</p:spPr>
        <p:txBody>
          <a:bodyPr anchor="ctr">
            <a:normAutofit/>
          </a:bodyPr>
          <a:lstStyle/>
          <a:p>
            <a:r>
              <a:rPr lang="en-GB" dirty="0"/>
              <a:t>Uncovering an </a:t>
            </a:r>
            <a:r>
              <a:rPr lang="en-GB" dirty="0" err="1"/>
              <a:t>axehead</a:t>
            </a:r>
            <a:endParaRPr lang="en-GB" dirty="0"/>
          </a:p>
        </p:txBody>
      </p:sp>
      <p:pic>
        <p:nvPicPr>
          <p:cNvPr id="4" name="Content Placeholder 3" descr="An archaeologist excavating a bronze axe head">
            <a:extLst>
              <a:ext uri="{FF2B5EF4-FFF2-40B4-BE49-F238E27FC236}">
                <a16:creationId xmlns:a16="http://schemas.microsoft.com/office/drawing/2014/main" id="{A491CD6E-429A-577C-63AC-3E02ED6FD8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4191540" y="1470244"/>
            <a:ext cx="3352605" cy="5022630"/>
          </a:xfrm>
          <a:noFill/>
        </p:spPr>
      </p:pic>
    </p:spTree>
    <p:extLst>
      <p:ext uri="{BB962C8B-B14F-4D97-AF65-F5344CB8AC3E}">
        <p14:creationId xmlns:p14="http://schemas.microsoft.com/office/powerpoint/2010/main" val="28530592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5993C-620C-05F3-A3BC-6FA13E0F82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A6C27AC-4E5C-986D-E41E-DF376EDAC9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Bronze </a:t>
            </a:r>
            <a:r>
              <a:rPr lang="en-GB" dirty="0"/>
              <a:t>spearhead in situ</a:t>
            </a:r>
          </a:p>
        </p:txBody>
      </p:sp>
      <p:pic>
        <p:nvPicPr>
          <p:cNvPr id="8" name="Content Placeholder 7" descr="a bronze spearhead broken from it's haft">
            <a:extLst>
              <a:ext uri="{FF2B5EF4-FFF2-40B4-BE49-F238E27FC236}">
                <a16:creationId xmlns:a16="http://schemas.microsoft.com/office/drawing/2014/main" id="{DEA33758-C797-54D8-B0C6-F0035E94FC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87799" y="1213609"/>
            <a:ext cx="9816402" cy="5644391"/>
          </a:xfrm>
          <a:noFill/>
        </p:spPr>
      </p:pic>
    </p:spTree>
    <p:extLst>
      <p:ext uri="{BB962C8B-B14F-4D97-AF65-F5344CB8AC3E}">
        <p14:creationId xmlns:p14="http://schemas.microsoft.com/office/powerpoint/2010/main" val="29184408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07990F-7207-6E88-7454-6CC7696B14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30EF21A-13C1-D57B-48E3-CF8815C120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</p:spPr>
        <p:txBody>
          <a:bodyPr anchor="ctr">
            <a:normAutofit/>
          </a:bodyPr>
          <a:lstStyle/>
          <a:p>
            <a:r>
              <a:rPr lang="en-GB" dirty="0"/>
              <a:t> </a:t>
            </a:r>
            <a:r>
              <a:rPr lang="en-GB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Bronze </a:t>
            </a:r>
            <a:r>
              <a:rPr lang="en-GB" dirty="0"/>
              <a:t>spearhead</a:t>
            </a:r>
          </a:p>
        </p:txBody>
      </p:sp>
      <p:pic>
        <p:nvPicPr>
          <p:cNvPr id="8" name="Content Placeholder 7" descr="the spear head photographed from different angles">
            <a:extLst>
              <a:ext uri="{FF2B5EF4-FFF2-40B4-BE49-F238E27FC236}">
                <a16:creationId xmlns:a16="http://schemas.microsoft.com/office/drawing/2014/main" id="{12B6AD72-4771-A523-A263-3775634B35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1885" y="1258784"/>
            <a:ext cx="10971915" cy="5234090"/>
          </a:xfrm>
          <a:noFill/>
        </p:spPr>
      </p:pic>
    </p:spTree>
    <p:extLst>
      <p:ext uri="{BB962C8B-B14F-4D97-AF65-F5344CB8AC3E}">
        <p14:creationId xmlns:p14="http://schemas.microsoft.com/office/powerpoint/2010/main" val="25919179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DEBCF5A-EE7E-8B6A-CD85-107B4E41A9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5420615" cy="710288"/>
          </a:xfrm>
        </p:spPr>
        <p:txBody>
          <a:bodyPr>
            <a:normAutofit fontScale="90000"/>
          </a:bodyPr>
          <a:lstStyle/>
          <a:p>
            <a:r>
              <a:rPr lang="en-GB" dirty="0"/>
              <a:t>Information Sheet 7: Tools and Weapons </a:t>
            </a:r>
            <a:r>
              <a:rPr lang="en-GB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D5084F-C9D8-D6D2-D775-17A91C0DA0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885" y="1470244"/>
            <a:ext cx="5520151" cy="5022630"/>
          </a:xfrm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700" b="1" dirty="0"/>
              <a:t>Metal Tools and Weapons at Must Farm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700" dirty="0"/>
              <a:t>Archaeologists found about 90 metal objects. These included axes, sickles, knives, chisels, and spears.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700" dirty="0"/>
              <a:t>Sickles were used to cut and harvest crops.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700" dirty="0"/>
              <a:t>Spears might have been used for fishing, hunting, or fighting.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700" dirty="0"/>
              <a:t>At another site called Flag Fen, people threw broken weapons and jewellery into water as part of a ritual.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700" dirty="0"/>
              <a:t>At Must Farm, not all weapons were broken.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700" dirty="0"/>
              <a:t>Many weapons were found near a causeway, which is older than the village.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700" dirty="0"/>
              <a:t>Some axes still had their wooden handles, but most weapons did not.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700" dirty="0"/>
              <a:t>Every house had axes – some had up to 7 axes!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17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1700" dirty="0"/>
          </a:p>
        </p:txBody>
      </p:sp>
      <p:pic>
        <p:nvPicPr>
          <p:cNvPr id="9" name="Picture 8" descr="A cartoon of people harvesting wheat">
            <a:extLst>
              <a:ext uri="{FF2B5EF4-FFF2-40B4-BE49-F238E27FC236}">
                <a16:creationId xmlns:a16="http://schemas.microsoft.com/office/drawing/2014/main" id="{392086E2-A5B4-F33B-1151-4386F0B4FD0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0468" y="575075"/>
            <a:ext cx="5039654" cy="2978436"/>
          </a:xfrm>
          <a:prstGeom prst="rect">
            <a:avLst/>
          </a:prstGeom>
        </p:spPr>
      </p:pic>
      <p:pic>
        <p:nvPicPr>
          <p:cNvPr id="5" name="Picture 4" descr="A drawing of people in the woods&#10;hunting with spears">
            <a:extLst>
              <a:ext uri="{FF2B5EF4-FFF2-40B4-BE49-F238E27FC236}">
                <a16:creationId xmlns:a16="http://schemas.microsoft.com/office/drawing/2014/main" id="{43B97883-63E6-6350-51F4-0690C19D35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60468" y="3343514"/>
            <a:ext cx="5039654" cy="301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8712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BC5ED4-6E7D-27A9-B8BA-4A73968AC1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4701CE-7B79-1336-BBD8-5AF693F8D4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Vocabulary for tools and weapons: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343706-F9C9-9216-2D4F-7AB19B954A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numCol="4"/>
          <a:lstStyle/>
          <a:p>
            <a:r>
              <a:rPr lang="en-GB" dirty="0"/>
              <a:t>Tools </a:t>
            </a:r>
          </a:p>
          <a:p>
            <a:r>
              <a:rPr lang="en-GB" dirty="0"/>
              <a:t>weapons </a:t>
            </a:r>
          </a:p>
          <a:p>
            <a:r>
              <a:rPr lang="en-GB" dirty="0"/>
              <a:t>haft </a:t>
            </a:r>
          </a:p>
          <a:p>
            <a:r>
              <a:rPr lang="en-GB" dirty="0"/>
              <a:t>axe </a:t>
            </a:r>
          </a:p>
          <a:p>
            <a:r>
              <a:rPr lang="en-GB" dirty="0"/>
              <a:t>spear </a:t>
            </a:r>
          </a:p>
          <a:p>
            <a:r>
              <a:rPr lang="en-GB" dirty="0"/>
              <a:t>sword </a:t>
            </a:r>
          </a:p>
          <a:p>
            <a:r>
              <a:rPr lang="en-GB" dirty="0"/>
              <a:t>knife, knives</a:t>
            </a:r>
          </a:p>
          <a:p>
            <a:r>
              <a:rPr lang="en-GB" dirty="0"/>
              <a:t>Gouge</a:t>
            </a:r>
          </a:p>
          <a:p>
            <a:r>
              <a:rPr lang="en-GB" dirty="0"/>
              <a:t>Chisel</a:t>
            </a:r>
          </a:p>
          <a:p>
            <a:r>
              <a:rPr lang="en-GB" dirty="0"/>
              <a:t>Razor</a:t>
            </a:r>
          </a:p>
          <a:p>
            <a:r>
              <a:rPr lang="en-GB" dirty="0"/>
              <a:t>Crops</a:t>
            </a:r>
          </a:p>
          <a:p>
            <a:r>
              <a:rPr lang="en-GB" dirty="0"/>
              <a:t>Carpentry</a:t>
            </a:r>
          </a:p>
          <a:p>
            <a:r>
              <a:rPr lang="en-GB" dirty="0"/>
              <a:t>shaving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1055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B4B7C1-3302-1ED7-465A-FC5AE09471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51F3CAC-C720-40C5-8D53-4D0AF48E4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</p:spPr>
        <p:txBody>
          <a:bodyPr anchor="ctr">
            <a:normAutofit/>
          </a:bodyPr>
          <a:lstStyle/>
          <a:p>
            <a:r>
              <a:rPr lang="en-GB" dirty="0"/>
              <a:t>Axehead in situ 1 </a:t>
            </a:r>
            <a:r>
              <a:rPr lang="en-GB" sz="2000" dirty="0"/>
              <a:t>(3D images </a:t>
            </a:r>
            <a:r>
              <a:rPr lang="en-GB" sz="20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Bronze socketed axes</a:t>
            </a:r>
            <a:r>
              <a:rPr lang="en-GB" sz="2000" dirty="0"/>
              <a:t>)</a:t>
            </a:r>
          </a:p>
        </p:txBody>
      </p:sp>
      <p:pic>
        <p:nvPicPr>
          <p:cNvPr id="4" name="Content Placeholder 3" descr=" a bronze axe head in situ">
            <a:extLst>
              <a:ext uri="{FF2B5EF4-FFF2-40B4-BE49-F238E27FC236}">
                <a16:creationId xmlns:a16="http://schemas.microsoft.com/office/drawing/2014/main" id="{39463947-5B71-7708-C4DB-9F577A5D37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4084" y="1470025"/>
            <a:ext cx="3348219" cy="5022850"/>
          </a:xfrm>
        </p:spPr>
      </p:pic>
    </p:spTree>
    <p:extLst>
      <p:ext uri="{BB962C8B-B14F-4D97-AF65-F5344CB8AC3E}">
        <p14:creationId xmlns:p14="http://schemas.microsoft.com/office/powerpoint/2010/main" val="2245143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684B8D-28CA-3E01-8928-87795A92F8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E754A34-E5D1-BE7C-822B-9B0019F842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</p:spPr>
        <p:txBody>
          <a:bodyPr anchor="ctr">
            <a:normAutofit/>
          </a:bodyPr>
          <a:lstStyle/>
          <a:p>
            <a:r>
              <a:rPr lang="en-GB" dirty="0">
                <a:latin typeface="Arial"/>
                <a:cs typeface="Arial"/>
              </a:rPr>
              <a:t>Axehead in situ 2 </a:t>
            </a:r>
            <a:r>
              <a:rPr lang="en-GB" sz="2000" dirty="0">
                <a:latin typeface="Arial"/>
                <a:cs typeface="Arial"/>
              </a:rPr>
              <a:t>(3D images </a:t>
            </a:r>
            <a:r>
              <a:rPr lang="en-GB" sz="2000" dirty="0">
                <a:latin typeface="Arial"/>
                <a:cs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Bronze socketed axes</a:t>
            </a:r>
            <a:r>
              <a:rPr lang="en-GB" sz="2000" dirty="0">
                <a:latin typeface="Arial"/>
                <a:cs typeface="Arial"/>
              </a:rPr>
              <a:t>)</a:t>
            </a:r>
          </a:p>
        </p:txBody>
      </p:sp>
      <p:pic>
        <p:nvPicPr>
          <p:cNvPr id="4" name="Content Placeholder 3" descr="A close-up of a a bronze axe head in situ">
            <a:extLst>
              <a:ext uri="{FF2B5EF4-FFF2-40B4-BE49-F238E27FC236}">
                <a16:creationId xmlns:a16="http://schemas.microsoft.com/office/drawing/2014/main" id="{36C951A4-F8B3-A126-2ADC-B130A85332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1885" y="1470244"/>
            <a:ext cx="10971915" cy="5022630"/>
          </a:xfrm>
          <a:noFill/>
        </p:spPr>
      </p:pic>
    </p:spTree>
    <p:extLst>
      <p:ext uri="{BB962C8B-B14F-4D97-AF65-F5344CB8AC3E}">
        <p14:creationId xmlns:p14="http://schemas.microsoft.com/office/powerpoint/2010/main" val="28838952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79BF9AC-7049-7D5A-68D8-E388D755D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</p:spPr>
        <p:txBody>
          <a:bodyPr anchor="ctr">
            <a:normAutofit/>
          </a:bodyPr>
          <a:lstStyle/>
          <a:p>
            <a:r>
              <a:rPr lang="en-GB" dirty="0" err="1">
                <a:latin typeface="Arial"/>
                <a:cs typeface="Arial"/>
              </a:rPr>
              <a:t>Axehead</a:t>
            </a:r>
            <a:r>
              <a:rPr lang="en-GB" dirty="0">
                <a:latin typeface="Arial"/>
                <a:cs typeface="Arial"/>
              </a:rPr>
              <a:t> in situ 3 </a:t>
            </a:r>
            <a:r>
              <a:rPr lang="en-GB" sz="2000" dirty="0">
                <a:latin typeface="Arial"/>
                <a:cs typeface="Arial"/>
              </a:rPr>
              <a:t>(3D images </a:t>
            </a:r>
            <a:r>
              <a:rPr lang="en-GB" sz="2000" dirty="0">
                <a:latin typeface="Arial"/>
                <a:cs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Bronze socketed axes</a:t>
            </a:r>
            <a:r>
              <a:rPr lang="en-GB" sz="2000" dirty="0">
                <a:latin typeface="Arial"/>
                <a:cs typeface="Arial"/>
              </a:rPr>
              <a:t>)</a:t>
            </a:r>
          </a:p>
        </p:txBody>
      </p:sp>
      <p:pic>
        <p:nvPicPr>
          <p:cNvPr id="9" name="Content Placeholder 8" descr="An axe on the ground&#10;&#10;">
            <a:extLst>
              <a:ext uri="{FF2B5EF4-FFF2-40B4-BE49-F238E27FC236}">
                <a16:creationId xmlns:a16="http://schemas.microsoft.com/office/drawing/2014/main" id="{5115079B-743F-7E35-59D6-52A73D39A1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25"/>
          <a:stretch>
            <a:fillRect/>
          </a:stretch>
        </p:blipFill>
        <p:spPr>
          <a:xfrm>
            <a:off x="381885" y="1075414"/>
            <a:ext cx="10971915" cy="5634144"/>
          </a:xfrm>
          <a:noFill/>
        </p:spPr>
      </p:pic>
    </p:spTree>
    <p:extLst>
      <p:ext uri="{BB962C8B-B14F-4D97-AF65-F5344CB8AC3E}">
        <p14:creationId xmlns:p14="http://schemas.microsoft.com/office/powerpoint/2010/main" val="11525925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A59128-8E42-3855-1BC9-B97DDECA37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5568C3A-D6D4-0F06-8724-42153A470B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Socketed </a:t>
            </a:r>
            <a:r>
              <a:rPr lang="en-GB" dirty="0" err="1"/>
              <a:t>Axehead</a:t>
            </a:r>
            <a:r>
              <a:rPr lang="en-GB" dirty="0"/>
              <a:t> with haft  </a:t>
            </a:r>
            <a:r>
              <a:rPr lang="en-GB" sz="2200" dirty="0"/>
              <a:t>(</a:t>
            </a:r>
            <a:r>
              <a:rPr lang="en-GB" sz="22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3D images Bronze socketed axes</a:t>
            </a:r>
            <a:r>
              <a:rPr lang="en-GB" sz="2200" dirty="0"/>
              <a:t>)</a:t>
            </a:r>
          </a:p>
        </p:txBody>
      </p:sp>
      <p:pic>
        <p:nvPicPr>
          <p:cNvPr id="4" name="Content Placeholder 3" descr="a bronze axe head in situ">
            <a:extLst>
              <a:ext uri="{FF2B5EF4-FFF2-40B4-BE49-F238E27FC236}">
                <a16:creationId xmlns:a16="http://schemas.microsoft.com/office/drawing/2014/main" id="{6DB4E28A-EAD6-6B8E-7C90-178C5B777D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25"/>
          <a:stretch>
            <a:fillRect/>
          </a:stretch>
        </p:blipFill>
        <p:spPr>
          <a:xfrm>
            <a:off x="381885" y="1223856"/>
            <a:ext cx="10971915" cy="5634144"/>
          </a:xfrm>
          <a:noFill/>
        </p:spPr>
      </p:pic>
    </p:spTree>
    <p:extLst>
      <p:ext uri="{BB962C8B-B14F-4D97-AF65-F5344CB8AC3E}">
        <p14:creationId xmlns:p14="http://schemas.microsoft.com/office/powerpoint/2010/main" val="27117935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29D6EE-B073-1AFF-2C29-71B879060D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D657FD0-A7C2-B179-6C82-9650870559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</p:spPr>
        <p:txBody>
          <a:bodyPr anchor="ctr">
            <a:normAutofit/>
          </a:bodyPr>
          <a:lstStyle/>
          <a:p>
            <a:r>
              <a:rPr lang="en-GB" dirty="0">
                <a:latin typeface="Arial"/>
                <a:cs typeface="Arial"/>
              </a:rPr>
              <a:t>Socketed </a:t>
            </a:r>
            <a:r>
              <a:rPr lang="en-GB" dirty="0" err="1">
                <a:latin typeface="Arial"/>
                <a:cs typeface="Arial"/>
              </a:rPr>
              <a:t>Axehead</a:t>
            </a:r>
            <a:r>
              <a:rPr lang="en-GB" dirty="0">
                <a:latin typeface="Arial"/>
                <a:cs typeface="Arial"/>
              </a:rPr>
              <a:t> with haft  </a:t>
            </a:r>
          </a:p>
        </p:txBody>
      </p:sp>
      <p:pic>
        <p:nvPicPr>
          <p:cNvPr id="5" name="Content Placeholder 4" descr="A close-up of aa bronze axe head and wooden haft">
            <a:extLst>
              <a:ext uri="{FF2B5EF4-FFF2-40B4-BE49-F238E27FC236}">
                <a16:creationId xmlns:a16="http://schemas.microsoft.com/office/drawing/2014/main" id="{9F8F5C88-6B4E-A164-F221-475289CCCA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1885" y="1470244"/>
            <a:ext cx="10971915" cy="5022630"/>
          </a:xfrm>
          <a:noFill/>
        </p:spPr>
      </p:pic>
    </p:spTree>
    <p:extLst>
      <p:ext uri="{BB962C8B-B14F-4D97-AF65-F5344CB8AC3E}">
        <p14:creationId xmlns:p14="http://schemas.microsoft.com/office/powerpoint/2010/main" val="25242813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E4246A-2C9C-3240-C5A2-1E854A5B9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8101F2C0-DBB7-8599-9281-383664F04A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</p:spPr>
        <p:txBody>
          <a:bodyPr anchor="ctr">
            <a:normAutofit/>
          </a:bodyPr>
          <a:lstStyle/>
          <a:p>
            <a:r>
              <a:rPr lang="en-GB" dirty="0">
                <a:latin typeface="Arial"/>
                <a:cs typeface="Arial"/>
              </a:rPr>
              <a:t>Socketed </a:t>
            </a:r>
            <a:r>
              <a:rPr lang="en-GB" dirty="0" err="1">
                <a:latin typeface="Arial"/>
                <a:cs typeface="Arial"/>
              </a:rPr>
              <a:t>Axehead</a:t>
            </a:r>
            <a:r>
              <a:rPr lang="en-GB" dirty="0">
                <a:latin typeface="Arial"/>
                <a:cs typeface="Arial"/>
              </a:rPr>
              <a:t> with </a:t>
            </a:r>
            <a:r>
              <a:rPr lang="en-GB">
                <a:latin typeface="Arial"/>
                <a:cs typeface="Arial"/>
              </a:rPr>
              <a:t>haft – close-up</a:t>
            </a:r>
            <a:endParaRPr lang="en-GB" dirty="0">
              <a:latin typeface="Arial"/>
              <a:cs typeface="Arial"/>
            </a:endParaRPr>
          </a:p>
        </p:txBody>
      </p:sp>
      <p:pic>
        <p:nvPicPr>
          <p:cNvPr id="5" name="Content Placeholder 4" descr="a bronze axe head in situ with its haft">
            <a:extLst>
              <a:ext uri="{FF2B5EF4-FFF2-40B4-BE49-F238E27FC236}">
                <a16:creationId xmlns:a16="http://schemas.microsoft.com/office/drawing/2014/main" id="{CABB4AAF-D8B6-4912-07F8-B4DF9B4CA5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1885" y="1470244"/>
            <a:ext cx="10971915" cy="5022630"/>
          </a:xfrm>
          <a:noFill/>
        </p:spPr>
      </p:pic>
    </p:spTree>
    <p:extLst>
      <p:ext uri="{BB962C8B-B14F-4D97-AF65-F5344CB8AC3E}">
        <p14:creationId xmlns:p14="http://schemas.microsoft.com/office/powerpoint/2010/main" val="662302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07B4EB-F9B7-CECA-C495-741DA5637D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ECC1A1C-B141-EBAC-EF59-FF295FAF5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</p:spPr>
        <p:txBody>
          <a:bodyPr anchor="ctr">
            <a:normAutofit/>
          </a:bodyPr>
          <a:lstStyle/>
          <a:p>
            <a:r>
              <a:rPr lang="en-GB" dirty="0"/>
              <a:t>Must Farm Hafted Axe</a:t>
            </a:r>
          </a:p>
        </p:txBody>
      </p:sp>
      <p:pic>
        <p:nvPicPr>
          <p:cNvPr id="5" name="Content Placeholder 4" descr="a bronze axe complete with wooden haft">
            <a:extLst>
              <a:ext uri="{FF2B5EF4-FFF2-40B4-BE49-F238E27FC236}">
                <a16:creationId xmlns:a16="http://schemas.microsoft.com/office/drawing/2014/main" id="{5F6E8C61-11A8-CFCA-C1B6-BC659C07EF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81885" y="1869465"/>
            <a:ext cx="10971915" cy="4224187"/>
          </a:xfrm>
          <a:noFill/>
        </p:spPr>
      </p:pic>
    </p:spTree>
    <p:extLst>
      <p:ext uri="{BB962C8B-B14F-4D97-AF65-F5344CB8AC3E}">
        <p14:creationId xmlns:p14="http://schemas.microsoft.com/office/powerpoint/2010/main" val="1293541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HistoricEngland-Colours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65B9E3"/>
      </a:accent1>
      <a:accent2>
        <a:srgbClr val="F192B3"/>
      </a:accent2>
      <a:accent3>
        <a:srgbClr val="7FB5A9"/>
      </a:accent3>
      <a:accent4>
        <a:srgbClr val="F5C946"/>
      </a:accent4>
      <a:accent5>
        <a:srgbClr val="A761FF"/>
      </a:accent5>
      <a:accent6>
        <a:srgbClr val="F18C5C"/>
      </a:accent6>
      <a:hlink>
        <a:srgbClr val="32A2DB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3cb168fb-557d-4aff-aaa1-591c64e5f6f0">
      <UserInfo>
        <DisplayName>Horsley, Daisy</DisplayName>
        <AccountId>21</AccountId>
        <AccountType/>
      </UserInfo>
      <UserInfo>
        <DisplayName>Angel, Victoria</DisplayName>
        <AccountId>24</AccountId>
        <AccountType/>
      </UserInfo>
    </SharedWithUsers>
    <_activity xmlns="be30f734-6a04-496a-ba73-5e5e8d7e44d2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E6E8938743425438F2EDCFC960B8DB1" ma:contentTypeVersion="15" ma:contentTypeDescription="Create a new document." ma:contentTypeScope="" ma:versionID="b874dd9b998a3b814aeccda84769c1ef">
  <xsd:schema xmlns:xsd="http://www.w3.org/2001/XMLSchema" xmlns:xs="http://www.w3.org/2001/XMLSchema" xmlns:p="http://schemas.microsoft.com/office/2006/metadata/properties" xmlns:ns3="3cb168fb-557d-4aff-aaa1-591c64e5f6f0" xmlns:ns4="be30f734-6a04-496a-ba73-5e5e8d7e44d2" targetNamespace="http://schemas.microsoft.com/office/2006/metadata/properties" ma:root="true" ma:fieldsID="bc6165daa2a6fe768080225ad7a2e212" ns3:_="" ns4:_="">
    <xsd:import namespace="3cb168fb-557d-4aff-aaa1-591c64e5f6f0"/>
    <xsd:import namespace="be30f734-6a04-496a-ba73-5e5e8d7e44d2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  <xsd:element ref="ns4:MediaLengthInSeconds" minOccurs="0"/>
                <xsd:element ref="ns4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b168fb-557d-4aff-aaa1-591c64e5f6f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30f734-6a04-496a-ba73-5e5e8d7e44d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921F565-DE58-4D2E-B103-5CB618AE7BD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16D2E43-4F90-40BF-B410-9AF81C15F411}">
  <ds:schemaRefs>
    <ds:schemaRef ds:uri="http://purl.org/dc/dcmitype/"/>
    <ds:schemaRef ds:uri="http://www.w3.org/XML/1998/namespace"/>
    <ds:schemaRef ds:uri="http://schemas.microsoft.com/office/infopath/2007/PartnerControls"/>
    <ds:schemaRef ds:uri="http://purl.org/dc/elements/1.1/"/>
    <ds:schemaRef ds:uri="be30f734-6a04-496a-ba73-5e5e8d7e44d2"/>
    <ds:schemaRef ds:uri="http://schemas.openxmlformats.org/package/2006/metadata/core-properties"/>
    <ds:schemaRef ds:uri="http://schemas.microsoft.com/office/2006/documentManagement/types"/>
    <ds:schemaRef ds:uri="3cb168fb-557d-4aff-aaa1-591c64e5f6f0"/>
    <ds:schemaRef ds:uri="http://schemas.microsoft.com/office/2006/metadata/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C904DFA7-9813-4078-BFF1-CD3E0309C09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cb168fb-557d-4aff-aaa1-591c64e5f6f0"/>
    <ds:schemaRef ds:uri="be30f734-6a04-496a-ba73-5e5e8d7e44d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1032</TotalTime>
  <Words>434</Words>
  <Application>Microsoft Office PowerPoint</Application>
  <PresentationFormat>Widescreen</PresentationFormat>
  <Paragraphs>96</Paragraphs>
  <Slides>23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Calibri</vt:lpstr>
      <vt:lpstr>Source Sans Pro Bold</vt:lpstr>
      <vt:lpstr>Office Theme</vt:lpstr>
      <vt:lpstr>Image Bank: Tools and Weapons</vt:lpstr>
      <vt:lpstr>Uncovering an axehead</vt:lpstr>
      <vt:lpstr>Axehead in situ 1 (3D images Bronze socketed axes)</vt:lpstr>
      <vt:lpstr>Axehead in situ 2 (3D images Bronze socketed axes)</vt:lpstr>
      <vt:lpstr>Axehead in situ 3 (3D images Bronze socketed axes)</vt:lpstr>
      <vt:lpstr>Socketed Axehead with haft  (3D images Bronze socketed axes)</vt:lpstr>
      <vt:lpstr>Socketed Axehead with haft  </vt:lpstr>
      <vt:lpstr>Socketed Axehead with haft – close-up</vt:lpstr>
      <vt:lpstr>Must Farm Hafted Axe</vt:lpstr>
      <vt:lpstr>A close-up of a sickle in situ  Sickles were used for cutting and harvesting crops</vt:lpstr>
      <vt:lpstr>A close-up of the sickle</vt:lpstr>
      <vt:lpstr>Another sickle in situ </vt:lpstr>
      <vt:lpstr>A sickle after being found</vt:lpstr>
      <vt:lpstr>Bronze razor in situ</vt:lpstr>
      <vt:lpstr>Bronze razor: This very fine, sharp blade could be used for shaving – either beards or cloth</vt:lpstr>
      <vt:lpstr>Bronze gouge in situ (used in carpentry)</vt:lpstr>
      <vt:lpstr>Bronze gouge</vt:lpstr>
      <vt:lpstr>Bronze chisel (used in carpentry)</vt:lpstr>
      <vt:lpstr> Bronze spearhead with haft</vt:lpstr>
      <vt:lpstr> Bronze spearhead in situ</vt:lpstr>
      <vt:lpstr> Bronze spearhead</vt:lpstr>
      <vt:lpstr>Information Sheet 7: Tools and Weapons a</vt:lpstr>
      <vt:lpstr>Vocabulary for tools and weapons: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Cheese, Emily-Ann</dc:creator>
  <cp:lastModifiedBy>McHarg, Catherine</cp:lastModifiedBy>
  <cp:revision>20</cp:revision>
  <dcterms:created xsi:type="dcterms:W3CDTF">2022-11-29T11:24:41Z</dcterms:created>
  <dcterms:modified xsi:type="dcterms:W3CDTF">2026-01-12T08:49:18Z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0x010100AE6E8938743425438F2EDCFC960B8DB1</vt:lpwstr>
  </property>
  <property fmtid="{D5CDD505-2E9C-101B-9397-08002B2CF9AE}" pid="3" name="MediaServiceImageTags">
    <vt:lpwstr/>
  </property>
</Properties>
</file>